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67" r:id="rId3"/>
  </p:sldMasterIdLst>
  <p:notesMasterIdLst>
    <p:notesMasterId r:id="rId25"/>
  </p:notesMasterIdLst>
  <p:sldIdLst>
    <p:sldId id="281" r:id="rId4"/>
    <p:sldId id="313" r:id="rId5"/>
    <p:sldId id="320" r:id="rId6"/>
    <p:sldId id="321" r:id="rId7"/>
    <p:sldId id="322" r:id="rId8"/>
    <p:sldId id="323" r:id="rId9"/>
    <p:sldId id="324" r:id="rId10"/>
    <p:sldId id="334" r:id="rId11"/>
    <p:sldId id="333" r:id="rId12"/>
    <p:sldId id="325" r:id="rId13"/>
    <p:sldId id="332" r:id="rId14"/>
    <p:sldId id="326" r:id="rId15"/>
    <p:sldId id="327" r:id="rId16"/>
    <p:sldId id="328" r:id="rId17"/>
    <p:sldId id="330" r:id="rId18"/>
    <p:sldId id="331" r:id="rId19"/>
    <p:sldId id="329" r:id="rId20"/>
    <p:sldId id="316" r:id="rId21"/>
    <p:sldId id="314" r:id="rId22"/>
    <p:sldId id="315" r:id="rId23"/>
    <p:sldId id="29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43" autoAdjust="0"/>
    <p:restoredTop sz="94660"/>
  </p:normalViewPr>
  <p:slideViewPr>
    <p:cSldViewPr snapToGrid="0">
      <p:cViewPr varScale="1">
        <p:scale>
          <a:sx n="80" d="100"/>
          <a:sy n="80" d="100"/>
        </p:scale>
        <p:origin x="180" y="6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D8D09B-359B-4DCE-ADFF-572522A2E03D}" type="datetimeFigureOut">
              <a:rPr lang="en-US" smtClean="0"/>
              <a:t>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9F3234-E286-4449-98A4-30A532DFA323}" type="slidenum">
              <a:rPr lang="en-US" smtClean="0"/>
              <a:t>‹#›</a:t>
            </a:fld>
            <a:endParaRPr lang="en-US"/>
          </a:p>
        </p:txBody>
      </p:sp>
    </p:spTree>
    <p:extLst>
      <p:ext uri="{BB962C8B-B14F-4D97-AF65-F5344CB8AC3E}">
        <p14:creationId xmlns:p14="http://schemas.microsoft.com/office/powerpoint/2010/main" val="621068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38F4BC6-6429-4D11-BAA6-8CFDFC27982B}"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D12A212-48B1-49AD-B99A-5C93B549D419}" type="slidenum">
              <a:rPr lang="en-US" smtClean="0"/>
              <a:t>‹#›</a:t>
            </a:fld>
            <a:endParaRPr lang="en-US"/>
          </a:p>
        </p:txBody>
      </p:sp>
    </p:spTree>
    <p:extLst>
      <p:ext uri="{BB962C8B-B14F-4D97-AF65-F5344CB8AC3E}">
        <p14:creationId xmlns:p14="http://schemas.microsoft.com/office/powerpoint/2010/main" val="2037633066"/>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1/9/2018</a:t>
            </a:fld>
            <a:endParaRPr lang="en-US" dirty="0"/>
          </a:p>
        </p:txBody>
      </p:sp>
      <p:sp>
        <p:nvSpPr>
          <p:cNvPr id="5" name="Footer Placeholder 5"/>
          <p:cNvSpPr>
            <a:spLocks noGrp="1"/>
          </p:cNvSpPr>
          <p:nvPr>
            <p:ph type="ftr" sz="quarter" idx="11"/>
          </p:nvPr>
        </p:nvSpPr>
        <p:spPr/>
        <p:txBody>
          <a:bodyPr/>
          <a:lstStyle/>
          <a:p>
            <a:endParaRPr lang="en-GB">
              <a:solidFill>
                <a:srgbClr val="000000">
                  <a:tint val="75000"/>
                </a:srgbClr>
              </a:solidFill>
            </a:endParaRPr>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81164332"/>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1/9/2018</a:t>
            </a:fld>
            <a:endParaRPr lang="en-US" dirty="0"/>
          </a:p>
        </p:txBody>
      </p:sp>
      <p:sp>
        <p:nvSpPr>
          <p:cNvPr id="6" name="Footer Placeholder 5"/>
          <p:cNvSpPr>
            <a:spLocks noGrp="1"/>
          </p:cNvSpPr>
          <p:nvPr>
            <p:ph type="ftr" sz="quarter" idx="11"/>
          </p:nvPr>
        </p:nvSpPr>
        <p:spPr/>
        <p:txBody>
          <a:bodyPr/>
          <a:lstStyle/>
          <a:p>
            <a:endParaRPr lang="en-GB">
              <a:solidFill>
                <a:srgbClr val="000000">
                  <a:tint val="75000"/>
                </a:srgb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652837895"/>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1/9/2018</a:t>
            </a:fld>
            <a:endParaRPr lang="en-US" dirty="0"/>
          </a:p>
        </p:txBody>
      </p:sp>
      <p:sp>
        <p:nvSpPr>
          <p:cNvPr id="6" name="Footer Placeholder 5"/>
          <p:cNvSpPr>
            <a:spLocks noGrp="1"/>
          </p:cNvSpPr>
          <p:nvPr>
            <p:ph type="ftr" sz="quarter" idx="11"/>
          </p:nvPr>
        </p:nvSpPr>
        <p:spPr/>
        <p:txBody>
          <a:bodyPr/>
          <a:lstStyle/>
          <a:p>
            <a:endParaRPr lang="en-GB">
              <a:solidFill>
                <a:srgbClr val="000000">
                  <a:tint val="75000"/>
                </a:srgb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67752823"/>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1/9/2018</a:t>
            </a:fld>
            <a:endParaRPr lang="en-US" dirty="0"/>
          </a:p>
        </p:txBody>
      </p:sp>
      <p:sp>
        <p:nvSpPr>
          <p:cNvPr id="5" name="Footer Placeholder 4"/>
          <p:cNvSpPr>
            <a:spLocks noGrp="1"/>
          </p:cNvSpPr>
          <p:nvPr>
            <p:ph type="ftr" sz="quarter" idx="11"/>
          </p:nvPr>
        </p:nvSpPr>
        <p:spPr/>
        <p:txBody>
          <a:bodyPr/>
          <a:lstStyle/>
          <a:p>
            <a:endParaRPr lang="en-GB">
              <a:solidFill>
                <a:srgbClr val="000000">
                  <a:tint val="75000"/>
                </a:srgb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21700300"/>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1/9/2018</a:t>
            </a:fld>
            <a:endParaRPr lang="en-US" dirty="0"/>
          </a:p>
        </p:txBody>
      </p:sp>
      <p:sp>
        <p:nvSpPr>
          <p:cNvPr id="5" name="Footer Placeholder 4"/>
          <p:cNvSpPr>
            <a:spLocks noGrp="1"/>
          </p:cNvSpPr>
          <p:nvPr>
            <p:ph type="ftr" sz="quarter" idx="11"/>
          </p:nvPr>
        </p:nvSpPr>
        <p:spPr/>
        <p:txBody>
          <a:bodyPr/>
          <a:lstStyle/>
          <a:p>
            <a:endParaRPr lang="en-GB">
              <a:solidFill>
                <a:srgbClr val="000000">
                  <a:tint val="75000"/>
                </a:srgb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7176623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1/9/2018</a:t>
            </a:fld>
            <a:endParaRPr lang="en-US" dirty="0"/>
          </a:p>
        </p:txBody>
      </p:sp>
      <p:sp>
        <p:nvSpPr>
          <p:cNvPr id="5" name="Footer Placeholder 4"/>
          <p:cNvSpPr>
            <a:spLocks noGrp="1"/>
          </p:cNvSpPr>
          <p:nvPr>
            <p:ph type="ftr" sz="quarter" idx="11"/>
          </p:nvPr>
        </p:nvSpPr>
        <p:spPr/>
        <p:txBody>
          <a:bodyPr/>
          <a:lstStyle/>
          <a:p>
            <a:endParaRPr lang="en-GB">
              <a:solidFill>
                <a:srgbClr val="000000">
                  <a:tint val="75000"/>
                </a:srgb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510071831"/>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1/9/2018</a:t>
            </a:fld>
            <a:endParaRPr lang="en-US" dirty="0"/>
          </a:p>
        </p:txBody>
      </p:sp>
      <p:sp>
        <p:nvSpPr>
          <p:cNvPr id="4" name="Footer Placeholder 4"/>
          <p:cNvSpPr>
            <a:spLocks noGrp="1"/>
          </p:cNvSpPr>
          <p:nvPr>
            <p:ph type="ftr" sz="quarter" idx="11"/>
          </p:nvPr>
        </p:nvSpPr>
        <p:spPr/>
        <p:txBody>
          <a:bodyPr/>
          <a:lstStyle/>
          <a:p>
            <a:endParaRPr lang="en-GB">
              <a:solidFill>
                <a:srgbClr val="000000">
                  <a:tint val="75000"/>
                </a:srgb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42712894"/>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1/9/2018</a:t>
            </a:fld>
            <a:endParaRPr lang="en-US" dirty="0"/>
          </a:p>
        </p:txBody>
      </p:sp>
      <p:sp>
        <p:nvSpPr>
          <p:cNvPr id="4" name="Footer Placeholder 4"/>
          <p:cNvSpPr>
            <a:spLocks noGrp="1"/>
          </p:cNvSpPr>
          <p:nvPr>
            <p:ph type="ftr" sz="quarter" idx="11"/>
          </p:nvPr>
        </p:nvSpPr>
        <p:spPr/>
        <p:txBody>
          <a:bodyPr/>
          <a:lstStyle/>
          <a:p>
            <a:endParaRPr lang="en-GB">
              <a:solidFill>
                <a:srgbClr val="000000">
                  <a:tint val="75000"/>
                </a:srgb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27638055"/>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1/9/2018</a:t>
            </a:fld>
            <a:endParaRPr lang="en-US" dirty="0"/>
          </a:p>
        </p:txBody>
      </p:sp>
      <p:sp>
        <p:nvSpPr>
          <p:cNvPr id="5" name="Footer Placeholder 4"/>
          <p:cNvSpPr>
            <a:spLocks noGrp="1"/>
          </p:cNvSpPr>
          <p:nvPr>
            <p:ph type="ftr" sz="quarter" idx="11"/>
          </p:nvPr>
        </p:nvSpPr>
        <p:spPr/>
        <p:txBody>
          <a:bodyPr/>
          <a:lstStyle/>
          <a:p>
            <a:endParaRPr lang="en-GB">
              <a:solidFill>
                <a:srgbClr val="000000">
                  <a:tint val="75000"/>
                </a:srgb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27346157"/>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1/9/2018</a:t>
            </a:fld>
            <a:endParaRPr lang="en-US" dirty="0"/>
          </a:p>
        </p:txBody>
      </p:sp>
      <p:sp>
        <p:nvSpPr>
          <p:cNvPr id="5" name="Footer Placeholder 4"/>
          <p:cNvSpPr>
            <a:spLocks noGrp="1"/>
          </p:cNvSpPr>
          <p:nvPr>
            <p:ph type="ftr" sz="quarter" idx="11"/>
          </p:nvPr>
        </p:nvSpPr>
        <p:spPr/>
        <p:txBody>
          <a:bodyPr/>
          <a:lstStyle/>
          <a:p>
            <a:endParaRPr lang="en-GB">
              <a:solidFill>
                <a:srgbClr val="000000">
                  <a:tint val="75000"/>
                </a:srgb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23258322"/>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Rectangle 6"/>
          <p:cNvSpPr txBox="1">
            <a:spLocks noChangeArrowheads="1"/>
          </p:cNvSpPr>
          <p:nvPr userDrawn="1"/>
        </p:nvSpPr>
        <p:spPr bwMode="auto">
          <a:xfrm>
            <a:off x="7958667" y="6488113"/>
            <a:ext cx="3492500" cy="279400"/>
          </a:xfrm>
          <a:prstGeom prst="rect">
            <a:avLst/>
          </a:prstGeom>
          <a:noFill/>
          <a:ln w="9525">
            <a:noFill/>
            <a:miter lim="800000"/>
            <a:headEnd/>
            <a:tailEnd/>
          </a:ln>
          <a:effectLst/>
        </p:spPr>
        <p:txBody>
          <a:bodyPr lIns="78540" tIns="39248" rIns="78540" bIns="39248"/>
          <a:lstStyle>
            <a:defPPr>
              <a:defRPr lang="en-GB"/>
            </a:defPPr>
            <a:lvl1pPr algn="r" rtl="0" fontAlgn="base">
              <a:spcBef>
                <a:spcPct val="0"/>
              </a:spcBef>
              <a:spcAft>
                <a:spcPct val="0"/>
              </a:spcAft>
              <a:defRPr sz="1100" b="1" kern="1200">
                <a:solidFill>
                  <a:schemeClr val="accent3">
                    <a:lumMod val="65000"/>
                  </a:schemeClr>
                </a:solidFill>
                <a:latin typeface="Arial" charset="0"/>
                <a:ea typeface="ＭＳ Ｐゴシック"/>
                <a:cs typeface="ＭＳ Ｐゴシック"/>
              </a:defRPr>
            </a:lvl1pPr>
            <a:lvl2pPr marL="457200" algn="l" rtl="0" fontAlgn="base">
              <a:spcBef>
                <a:spcPct val="0"/>
              </a:spcBef>
              <a:spcAft>
                <a:spcPct val="0"/>
              </a:spcAft>
              <a:defRPr sz="1200" b="1" kern="1200">
                <a:solidFill>
                  <a:schemeClr val="tx1"/>
                </a:solidFill>
                <a:latin typeface="Arial" charset="0"/>
                <a:ea typeface="ＭＳ Ｐゴシック"/>
                <a:cs typeface="ＭＳ Ｐゴシック"/>
              </a:defRPr>
            </a:lvl2pPr>
            <a:lvl3pPr marL="914400" algn="l" rtl="0" fontAlgn="base">
              <a:spcBef>
                <a:spcPct val="0"/>
              </a:spcBef>
              <a:spcAft>
                <a:spcPct val="0"/>
              </a:spcAft>
              <a:defRPr sz="1200" b="1" kern="1200">
                <a:solidFill>
                  <a:schemeClr val="tx1"/>
                </a:solidFill>
                <a:latin typeface="Arial" charset="0"/>
                <a:ea typeface="ＭＳ Ｐゴシック"/>
                <a:cs typeface="ＭＳ Ｐゴシック"/>
              </a:defRPr>
            </a:lvl3pPr>
            <a:lvl4pPr marL="1371600" algn="l" rtl="0" fontAlgn="base">
              <a:spcBef>
                <a:spcPct val="0"/>
              </a:spcBef>
              <a:spcAft>
                <a:spcPct val="0"/>
              </a:spcAft>
              <a:defRPr sz="1200" b="1" kern="1200">
                <a:solidFill>
                  <a:schemeClr val="tx1"/>
                </a:solidFill>
                <a:latin typeface="Arial" charset="0"/>
                <a:ea typeface="ＭＳ Ｐゴシック"/>
                <a:cs typeface="ＭＳ Ｐゴシック"/>
              </a:defRPr>
            </a:lvl4pPr>
            <a:lvl5pPr marL="1828800" algn="l" rtl="0" fontAlgn="base">
              <a:spcBef>
                <a:spcPct val="0"/>
              </a:spcBef>
              <a:spcAft>
                <a:spcPct val="0"/>
              </a:spcAft>
              <a:defRPr sz="1200" b="1" kern="1200">
                <a:solidFill>
                  <a:schemeClr val="tx1"/>
                </a:solidFill>
                <a:latin typeface="Arial" charset="0"/>
                <a:ea typeface="ＭＳ Ｐゴシック"/>
                <a:cs typeface="ＭＳ Ｐゴシック"/>
              </a:defRPr>
            </a:lvl5pPr>
            <a:lvl6pPr marL="2286000" algn="l" defTabSz="914400" rtl="0" eaLnBrk="1" latinLnBrk="0" hangingPunct="1">
              <a:defRPr sz="1200" b="1" kern="1200">
                <a:solidFill>
                  <a:schemeClr val="tx1"/>
                </a:solidFill>
                <a:latin typeface="Arial" charset="0"/>
                <a:ea typeface="ＭＳ Ｐゴシック"/>
                <a:cs typeface="ＭＳ Ｐゴシック"/>
              </a:defRPr>
            </a:lvl6pPr>
            <a:lvl7pPr marL="2743200" algn="l" defTabSz="914400" rtl="0" eaLnBrk="1" latinLnBrk="0" hangingPunct="1">
              <a:defRPr sz="1200" b="1" kern="1200">
                <a:solidFill>
                  <a:schemeClr val="tx1"/>
                </a:solidFill>
                <a:latin typeface="Arial" charset="0"/>
                <a:ea typeface="ＭＳ Ｐゴシック"/>
                <a:cs typeface="ＭＳ Ｐゴシック"/>
              </a:defRPr>
            </a:lvl7pPr>
            <a:lvl8pPr marL="3200400" algn="l" defTabSz="914400" rtl="0" eaLnBrk="1" latinLnBrk="0" hangingPunct="1">
              <a:defRPr sz="1200" b="1" kern="1200">
                <a:solidFill>
                  <a:schemeClr val="tx1"/>
                </a:solidFill>
                <a:latin typeface="Arial" charset="0"/>
                <a:ea typeface="ＭＳ Ｐゴシック"/>
                <a:cs typeface="ＭＳ Ｐゴシック"/>
              </a:defRPr>
            </a:lvl8pPr>
            <a:lvl9pPr marL="3657600" algn="l" defTabSz="914400" rtl="0" eaLnBrk="1" latinLnBrk="0" hangingPunct="1">
              <a:defRPr sz="1200" b="1" kern="1200">
                <a:solidFill>
                  <a:schemeClr val="tx1"/>
                </a:solidFill>
                <a:latin typeface="Arial" charset="0"/>
                <a:ea typeface="ＭＳ Ｐゴシック"/>
                <a:cs typeface="ＭＳ Ｐゴシック"/>
              </a:defRPr>
            </a:lvl9pPr>
          </a:lstStyle>
          <a:p>
            <a:pPr defTabSz="864781">
              <a:defRPr/>
            </a:pPr>
            <a:endParaRPr lang="en-GB" dirty="0">
              <a:solidFill>
                <a:srgbClr val="FFFFFF">
                  <a:lumMod val="65000"/>
                </a:srgbClr>
              </a:solidFill>
            </a:endParaRPr>
          </a:p>
        </p:txBody>
      </p:sp>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a:xfrm>
            <a:off x="678007" y="1181105"/>
            <a:ext cx="10836919" cy="4973027"/>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Footer Placeholder 3"/>
          <p:cNvSpPr>
            <a:spLocks noGrp="1"/>
          </p:cNvSpPr>
          <p:nvPr>
            <p:ph type="ftr" sz="quarter" idx="10"/>
          </p:nvPr>
        </p:nvSpPr>
        <p:spPr/>
        <p:txBody>
          <a:bodyPr/>
          <a:lstStyle>
            <a:lvl1pPr>
              <a:defRPr b="0"/>
            </a:lvl1pPr>
          </a:lstStyle>
          <a:p>
            <a:endParaRPr lang="en-GB">
              <a:solidFill>
                <a:srgbClr val="000000">
                  <a:tint val="75000"/>
                </a:srgbClr>
              </a:solidFill>
            </a:endParaRPr>
          </a:p>
        </p:txBody>
      </p:sp>
    </p:spTree>
    <p:extLst>
      <p:ext uri="{BB962C8B-B14F-4D97-AF65-F5344CB8AC3E}">
        <p14:creationId xmlns:p14="http://schemas.microsoft.com/office/powerpoint/2010/main" val="1142003113"/>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38F4BC6-6429-4D11-BAA6-8CFDFC27982B}" type="datetimeFigureOut">
              <a:rPr lang="en-US" smtClean="0"/>
              <a:t>1/9/2018</a:t>
            </a:fld>
            <a:endParaRPr lang="en-US"/>
          </a:p>
        </p:txBody>
      </p:sp>
      <p:sp>
        <p:nvSpPr>
          <p:cNvPr id="5" name="Footer Placeholder 4"/>
          <p:cNvSpPr>
            <a:spLocks noGrp="1"/>
          </p:cNvSpPr>
          <p:nvPr>
            <p:ph type="ftr" sz="quarter" idx="11"/>
          </p:nvPr>
        </p:nvSpPr>
        <p:spPr/>
        <p:txBody>
          <a:bodyPr/>
          <a:lstStyle>
            <a:lvl1pPr>
              <a:defRPr>
                <a:solidFill>
                  <a:srgbClr val="000000">
                    <a:alpha val="60000"/>
                  </a:srgbClr>
                </a:solidFill>
              </a:defRPr>
            </a:lvl1pPr>
          </a:lstStyle>
          <a:p>
            <a:endParaRPr lang="en-US"/>
          </a:p>
        </p:txBody>
      </p:sp>
      <p:sp>
        <p:nvSpPr>
          <p:cNvPr id="6" name="Slide Number Placeholder 5"/>
          <p:cNvSpPr>
            <a:spLocks noGrp="1"/>
          </p:cNvSpPr>
          <p:nvPr>
            <p:ph type="sldNum" sz="quarter" idx="12"/>
          </p:nvPr>
        </p:nvSpPr>
        <p:spPr/>
        <p:txBody>
          <a:bodyPr/>
          <a:lstStyle/>
          <a:p>
            <a:fld id="{3D12A212-48B1-49AD-B99A-5C93B549D419}" type="slidenum">
              <a:rPr lang="en-US" smtClean="0"/>
              <a:t>‹#›</a:t>
            </a:fld>
            <a:endParaRPr lang="en-US"/>
          </a:p>
        </p:txBody>
      </p:sp>
    </p:spTree>
    <p:extLst>
      <p:ext uri="{BB962C8B-B14F-4D97-AF65-F5344CB8AC3E}">
        <p14:creationId xmlns:p14="http://schemas.microsoft.com/office/powerpoint/2010/main" val="624252974"/>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1/9/2018</a:t>
            </a:fld>
            <a:endParaRPr lang="en-US" dirty="0"/>
          </a:p>
        </p:txBody>
      </p:sp>
      <p:sp>
        <p:nvSpPr>
          <p:cNvPr id="5" name="Footer Placeholder 4"/>
          <p:cNvSpPr>
            <a:spLocks noGrp="1"/>
          </p:cNvSpPr>
          <p:nvPr>
            <p:ph type="ftr" sz="quarter" idx="11"/>
          </p:nvPr>
        </p:nvSpPr>
        <p:spPr/>
        <p:txBody>
          <a:bodyPr/>
          <a:lstStyle/>
          <a:p>
            <a:endParaRPr lang="en-GB">
              <a:solidFill>
                <a:srgbClr val="000000">
                  <a:tint val="75000"/>
                </a:srgb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39342738"/>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1/9/2018</a:t>
            </a:fld>
            <a:endParaRPr lang="en-US" dirty="0"/>
          </a:p>
        </p:txBody>
      </p:sp>
      <p:sp>
        <p:nvSpPr>
          <p:cNvPr id="5" name="Footer Placeholder 4"/>
          <p:cNvSpPr>
            <a:spLocks noGrp="1"/>
          </p:cNvSpPr>
          <p:nvPr>
            <p:ph type="ftr" sz="quarter" idx="11"/>
          </p:nvPr>
        </p:nvSpPr>
        <p:spPr/>
        <p:txBody>
          <a:bodyPr/>
          <a:lstStyle/>
          <a:p>
            <a:endParaRPr lang="en-GB">
              <a:solidFill>
                <a:srgbClr val="000000">
                  <a:tint val="75000"/>
                </a:srgb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693385687"/>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1/9/2018</a:t>
            </a:fld>
            <a:endParaRPr lang="en-US" dirty="0"/>
          </a:p>
        </p:txBody>
      </p:sp>
      <p:sp>
        <p:nvSpPr>
          <p:cNvPr id="6" name="Footer Placeholder 5"/>
          <p:cNvSpPr>
            <a:spLocks noGrp="1"/>
          </p:cNvSpPr>
          <p:nvPr>
            <p:ph type="ftr" sz="quarter" idx="11"/>
          </p:nvPr>
        </p:nvSpPr>
        <p:spPr/>
        <p:txBody>
          <a:bodyPr/>
          <a:lstStyle/>
          <a:p>
            <a:endParaRPr lang="en-GB">
              <a:solidFill>
                <a:srgbClr val="000000">
                  <a:tint val="75000"/>
                </a:srgb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628834891"/>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1/9/2018</a:t>
            </a:fld>
            <a:endParaRPr lang="en-US" dirty="0"/>
          </a:p>
        </p:txBody>
      </p:sp>
      <p:sp>
        <p:nvSpPr>
          <p:cNvPr id="8" name="Footer Placeholder 7"/>
          <p:cNvSpPr>
            <a:spLocks noGrp="1"/>
          </p:cNvSpPr>
          <p:nvPr>
            <p:ph type="ftr" sz="quarter" idx="11"/>
          </p:nvPr>
        </p:nvSpPr>
        <p:spPr/>
        <p:txBody>
          <a:bodyPr/>
          <a:lstStyle/>
          <a:p>
            <a:endParaRPr lang="en-GB">
              <a:solidFill>
                <a:srgbClr val="000000">
                  <a:tint val="75000"/>
                </a:srgbClr>
              </a:solidFill>
            </a:endParaRPr>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640656555"/>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1/9/2018</a:t>
            </a:fld>
            <a:endParaRPr lang="en-US" dirty="0"/>
          </a:p>
        </p:txBody>
      </p:sp>
      <p:sp>
        <p:nvSpPr>
          <p:cNvPr id="5" name="Footer Placeholder 3"/>
          <p:cNvSpPr>
            <a:spLocks noGrp="1"/>
          </p:cNvSpPr>
          <p:nvPr>
            <p:ph type="ftr" sz="quarter" idx="11"/>
          </p:nvPr>
        </p:nvSpPr>
        <p:spPr/>
        <p:txBody>
          <a:bodyPr/>
          <a:lstStyle/>
          <a:p>
            <a:endParaRPr lang="en-GB">
              <a:solidFill>
                <a:srgbClr val="000000">
                  <a:tint val="75000"/>
                </a:srgbClr>
              </a:solidFill>
            </a:endParaRPr>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07907129"/>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1/9/2018</a:t>
            </a:fld>
            <a:endParaRPr lang="en-US" dirty="0"/>
          </a:p>
        </p:txBody>
      </p:sp>
      <p:sp>
        <p:nvSpPr>
          <p:cNvPr id="5" name="Footer Placeholder 2"/>
          <p:cNvSpPr>
            <a:spLocks noGrp="1"/>
          </p:cNvSpPr>
          <p:nvPr>
            <p:ph type="ftr" sz="quarter" idx="11"/>
          </p:nvPr>
        </p:nvSpPr>
        <p:spPr/>
        <p:txBody>
          <a:bodyPr/>
          <a:lstStyle/>
          <a:p>
            <a:endParaRPr lang="en-GB">
              <a:solidFill>
                <a:srgbClr val="000000">
                  <a:tint val="75000"/>
                </a:srgbClr>
              </a:solidFill>
            </a:endParaRPr>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37601068"/>
      </p:ext>
    </p:extLst>
  </p:cSld>
  <p:clrMapOvr>
    <a:masterClrMapping/>
  </p:clrMapOvr>
  <p:hf hdr="0" dt="0"/>
</p:sldLayout>
</file>

<file path=ppt/slideMasters/_rels/slideMaster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tags" Target="../tags/tag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3.xml"/><Relationship Id="rId3" Type="http://schemas.openxmlformats.org/officeDocument/2006/relationships/slideLayout" Target="../slideLayouts/slideLayout5.xml"/><Relationship Id="rId21" Type="http://schemas.openxmlformats.org/officeDocument/2006/relationships/image" Target="../media/image4.png"/><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image" Target="../media/image2.png"/><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33" name="Background grid" hidden="1"/>
          <p:cNvGrpSpPr>
            <a:grpSpLocks/>
          </p:cNvGrpSpPr>
          <p:nvPr>
            <p:custDataLst>
              <p:tags r:id="rId3"/>
            </p:custDataLst>
          </p:nvPr>
        </p:nvGrpSpPr>
        <p:grpSpPr bwMode="gray">
          <a:xfrm>
            <a:off x="677543" y="294387"/>
            <a:ext cx="10840651" cy="6399899"/>
            <a:chOff x="363" y="196"/>
            <a:chExt cx="5808" cy="4261"/>
          </a:xfrm>
        </p:grpSpPr>
        <p:sp>
          <p:nvSpPr>
            <p:cNvPr id="34" name="Rectangle 7" hidden="1"/>
            <p:cNvSpPr>
              <a:spLocks noChangeArrowheads="1"/>
            </p:cNvSpPr>
            <p:nvPr userDrawn="1"/>
          </p:nvSpPr>
          <p:spPr bwMode="gray">
            <a:xfrm>
              <a:off x="1724" y="877"/>
              <a:ext cx="2177" cy="1587"/>
            </a:xfrm>
            <a:prstGeom prst="rect">
              <a:avLst/>
            </a:prstGeom>
            <a:noFill/>
            <a:ln w="6350" algn="ctr">
              <a:solidFill>
                <a:srgbClr val="A5A6A9"/>
              </a:solidFill>
              <a:prstDash val="dash"/>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57787" eaLnBrk="0" fontAlgn="base" hangingPunct="0">
                <a:spcBef>
                  <a:spcPct val="0"/>
                </a:spcBef>
                <a:spcAft>
                  <a:spcPct val="0"/>
                </a:spcAft>
              </a:pPr>
              <a:endParaRPr lang="en-GB" altLang="zh-TW" sz="1100" b="1" dirty="0">
                <a:solidFill>
                  <a:srgbClr val="000000"/>
                </a:solidFill>
                <a:ea typeface="SimHei"/>
              </a:endParaRPr>
            </a:p>
          </p:txBody>
        </p:sp>
        <p:sp>
          <p:nvSpPr>
            <p:cNvPr id="35" name="Rectangle 8" hidden="1"/>
            <p:cNvSpPr>
              <a:spLocks noChangeArrowheads="1"/>
            </p:cNvSpPr>
            <p:nvPr userDrawn="1"/>
          </p:nvSpPr>
          <p:spPr bwMode="gray">
            <a:xfrm>
              <a:off x="1724" y="2555"/>
              <a:ext cx="2177" cy="1588"/>
            </a:xfrm>
            <a:prstGeom prst="rect">
              <a:avLst/>
            </a:prstGeom>
            <a:noFill/>
            <a:ln w="6350" algn="ctr">
              <a:solidFill>
                <a:srgbClr val="A5A6A9"/>
              </a:solidFill>
              <a:prstDash val="dash"/>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57787" eaLnBrk="0" fontAlgn="base" hangingPunct="0">
                <a:spcBef>
                  <a:spcPct val="0"/>
                </a:spcBef>
                <a:spcAft>
                  <a:spcPct val="0"/>
                </a:spcAft>
              </a:pPr>
              <a:endParaRPr lang="en-GB" altLang="zh-TW" sz="1100" b="1" dirty="0">
                <a:solidFill>
                  <a:srgbClr val="000000"/>
                </a:solidFill>
                <a:ea typeface="SimHei"/>
              </a:endParaRPr>
            </a:p>
          </p:txBody>
        </p:sp>
        <p:sp>
          <p:nvSpPr>
            <p:cNvPr id="36" name="Rectangle 9" hidden="1"/>
            <p:cNvSpPr>
              <a:spLocks noChangeArrowheads="1"/>
            </p:cNvSpPr>
            <p:nvPr userDrawn="1"/>
          </p:nvSpPr>
          <p:spPr bwMode="gray">
            <a:xfrm>
              <a:off x="363" y="877"/>
              <a:ext cx="1179" cy="3266"/>
            </a:xfrm>
            <a:prstGeom prst="rect">
              <a:avLst/>
            </a:prstGeom>
            <a:noFill/>
            <a:ln w="6350" algn="ctr">
              <a:solidFill>
                <a:srgbClr val="A5A6A9"/>
              </a:solidFill>
              <a:prstDash val="dash"/>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57787" eaLnBrk="0" fontAlgn="base" hangingPunct="0">
                <a:spcBef>
                  <a:spcPct val="0"/>
                </a:spcBef>
                <a:spcAft>
                  <a:spcPct val="0"/>
                </a:spcAft>
              </a:pPr>
              <a:endParaRPr lang="en-GB" altLang="zh-TW" sz="1100" b="1" dirty="0">
                <a:solidFill>
                  <a:srgbClr val="000000"/>
                </a:solidFill>
                <a:ea typeface="SimHei"/>
              </a:endParaRPr>
            </a:p>
          </p:txBody>
        </p:sp>
        <p:sp>
          <p:nvSpPr>
            <p:cNvPr id="37" name="Rectangle 443" hidden="1"/>
            <p:cNvSpPr>
              <a:spLocks noChangeArrowheads="1"/>
            </p:cNvSpPr>
            <p:nvPr userDrawn="1"/>
          </p:nvSpPr>
          <p:spPr bwMode="gray">
            <a:xfrm>
              <a:off x="363" y="4279"/>
              <a:ext cx="2044" cy="178"/>
            </a:xfrm>
            <a:prstGeom prst="rect">
              <a:avLst/>
            </a:prstGeom>
            <a:noFill/>
            <a:ln w="9525">
              <a:solidFill>
                <a:srgbClr val="A5A6A9"/>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t">
              <a:noAutofit/>
            </a:bodyPr>
            <a:lstStyle/>
            <a:p>
              <a:pPr defTabSz="785298" eaLnBrk="0" fontAlgn="base" hangingPunct="0"/>
              <a:r>
                <a:rPr lang="en-GB" altLang="zh-TW" sz="900" dirty="0">
                  <a:solidFill>
                    <a:srgbClr val="A5A6A9"/>
                  </a:solidFill>
                  <a:ea typeface="SimHei"/>
                </a:rPr>
                <a:t>Delete grid from slide master prior to printing</a:t>
              </a:r>
            </a:p>
            <a:p>
              <a:pPr defTabSz="785298" eaLnBrk="0" fontAlgn="base" hangingPunct="0"/>
              <a:r>
                <a:rPr lang="en-GB" altLang="zh-TW" sz="900" b="1" dirty="0">
                  <a:solidFill>
                    <a:srgbClr val="A5A6A9"/>
                  </a:solidFill>
                  <a:ea typeface="SimHei"/>
                </a:rPr>
                <a:t>In 2010</a:t>
              </a:r>
              <a:r>
                <a:rPr lang="en-GB" altLang="zh-TW" sz="900" dirty="0">
                  <a:solidFill>
                    <a:srgbClr val="A5A6A9"/>
                  </a:solidFill>
                  <a:ea typeface="SimHei"/>
                </a:rPr>
                <a:t> select </a:t>
              </a:r>
              <a:r>
                <a:rPr lang="en-GB" altLang="zh-TW" sz="900" b="1" dirty="0">
                  <a:solidFill>
                    <a:srgbClr val="A5A6A9"/>
                  </a:solidFill>
                  <a:ea typeface="SimHei"/>
                </a:rPr>
                <a:t>View &gt; Slide Master</a:t>
              </a:r>
              <a:r>
                <a:rPr lang="en-GB" altLang="zh-TW" sz="900" dirty="0">
                  <a:solidFill>
                    <a:srgbClr val="A5A6A9"/>
                  </a:solidFill>
                  <a:ea typeface="SimHei"/>
                </a:rPr>
                <a:t> </a:t>
              </a:r>
              <a:r>
                <a:rPr lang="en-GB" altLang="zh-TW" sz="900" u="sng" dirty="0">
                  <a:solidFill>
                    <a:srgbClr val="A5A6A9"/>
                  </a:solidFill>
                  <a:ea typeface="SimHei"/>
                </a:rPr>
                <a:t>TWICE</a:t>
              </a:r>
              <a:r>
                <a:rPr lang="en-GB" altLang="zh-TW" sz="900" dirty="0">
                  <a:solidFill>
                    <a:srgbClr val="A5A6A9"/>
                  </a:solidFill>
                  <a:ea typeface="SimHei"/>
                </a:rPr>
                <a:t> to select/delete grid</a:t>
              </a:r>
            </a:p>
          </p:txBody>
        </p:sp>
        <p:sp>
          <p:nvSpPr>
            <p:cNvPr id="38" name="Rectangle 11" hidden="1"/>
            <p:cNvSpPr>
              <a:spLocks noChangeArrowheads="1"/>
            </p:cNvSpPr>
            <p:nvPr userDrawn="1"/>
          </p:nvSpPr>
          <p:spPr bwMode="gray">
            <a:xfrm>
              <a:off x="3992" y="877"/>
              <a:ext cx="2176" cy="1587"/>
            </a:xfrm>
            <a:prstGeom prst="rect">
              <a:avLst/>
            </a:prstGeom>
            <a:noFill/>
            <a:ln w="6350" algn="ctr">
              <a:solidFill>
                <a:srgbClr val="A5A6A9"/>
              </a:solidFill>
              <a:prstDash val="dash"/>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57787" eaLnBrk="0" fontAlgn="base" hangingPunct="0">
                <a:spcBef>
                  <a:spcPct val="0"/>
                </a:spcBef>
                <a:spcAft>
                  <a:spcPct val="0"/>
                </a:spcAft>
              </a:pPr>
              <a:endParaRPr lang="en-GB" altLang="zh-TW" sz="1100" b="1" dirty="0">
                <a:solidFill>
                  <a:srgbClr val="000000"/>
                </a:solidFill>
                <a:ea typeface="SimHei"/>
              </a:endParaRPr>
            </a:p>
          </p:txBody>
        </p:sp>
        <p:sp>
          <p:nvSpPr>
            <p:cNvPr id="39" name="Rectangle 12" hidden="1"/>
            <p:cNvSpPr>
              <a:spLocks noChangeArrowheads="1"/>
            </p:cNvSpPr>
            <p:nvPr userDrawn="1"/>
          </p:nvSpPr>
          <p:spPr bwMode="gray">
            <a:xfrm>
              <a:off x="3992" y="2555"/>
              <a:ext cx="2176" cy="1588"/>
            </a:xfrm>
            <a:prstGeom prst="rect">
              <a:avLst/>
            </a:prstGeom>
            <a:noFill/>
            <a:ln w="6350" algn="ctr">
              <a:solidFill>
                <a:srgbClr val="A5A6A9"/>
              </a:solidFill>
              <a:prstDash val="dash"/>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57787" eaLnBrk="0" fontAlgn="base" hangingPunct="0">
                <a:spcBef>
                  <a:spcPct val="0"/>
                </a:spcBef>
                <a:spcAft>
                  <a:spcPct val="0"/>
                </a:spcAft>
              </a:pPr>
              <a:endParaRPr lang="en-GB" altLang="zh-TW" sz="1100" b="1" dirty="0">
                <a:solidFill>
                  <a:srgbClr val="000000"/>
                </a:solidFill>
                <a:ea typeface="SimHei"/>
              </a:endParaRPr>
            </a:p>
          </p:txBody>
        </p:sp>
        <p:sp>
          <p:nvSpPr>
            <p:cNvPr id="40" name="Rectangle 446" hidden="1"/>
            <p:cNvSpPr>
              <a:spLocks noChangeArrowheads="1"/>
            </p:cNvSpPr>
            <p:nvPr userDrawn="1"/>
          </p:nvSpPr>
          <p:spPr bwMode="gray">
            <a:xfrm>
              <a:off x="5465" y="196"/>
              <a:ext cx="706" cy="363"/>
            </a:xfrm>
            <a:prstGeom prst="rect">
              <a:avLst/>
            </a:prstGeom>
            <a:noFill/>
            <a:ln w="3175">
              <a:solidFill>
                <a:srgbClr val="A5A6A9"/>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ctr">
              <a:noAutofit/>
            </a:bodyPr>
            <a:lstStyle/>
            <a:p>
              <a:pPr algn="ctr" defTabSz="857787" eaLnBrk="0" fontAlgn="base" hangingPunct="0"/>
              <a:r>
                <a:rPr lang="en-GB" altLang="zh-TW" sz="700" b="1" dirty="0">
                  <a:solidFill>
                    <a:srgbClr val="A6A6A6"/>
                  </a:solidFill>
                  <a:ea typeface="SimHei"/>
                </a:rPr>
                <a:t>Third party logo</a:t>
              </a:r>
            </a:p>
          </p:txBody>
        </p:sp>
      </p:grpSp>
      <p:sp>
        <p:nvSpPr>
          <p:cNvPr id="20" name="GPS number" hidden="1"/>
          <p:cNvSpPr txBox="1">
            <a:spLocks noChangeArrowheads="1"/>
          </p:cNvSpPr>
          <p:nvPr>
            <p:custDataLst>
              <p:tags r:id="rId4"/>
            </p:custDataLst>
          </p:nvPr>
        </p:nvSpPr>
        <p:spPr bwMode="gray">
          <a:xfrm rot="16200000">
            <a:off x="11632964" y="753794"/>
            <a:ext cx="914699" cy="12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0" tIns="0" rIns="0" bIns="0" anchor="b">
            <a:noAutofit/>
          </a:bodyPr>
          <a:lstStyle>
            <a:lvl1pPr defTabSz="901700">
              <a:spcBef>
                <a:spcPct val="50000"/>
              </a:spcBef>
              <a:defRPr sz="600" b="1" i="1">
                <a:solidFill>
                  <a:schemeClr val="tx1"/>
                </a:solidFill>
                <a:latin typeface="Arial" charset="0"/>
                <a:cs typeface="Arial" charset="0"/>
              </a:defRPr>
            </a:lvl1pPr>
            <a:lvl2pPr marL="781050" indent="-300038" defTabSz="901700">
              <a:spcBef>
                <a:spcPct val="50000"/>
              </a:spcBef>
              <a:defRPr sz="600" b="1" i="1">
                <a:solidFill>
                  <a:schemeClr val="tx1"/>
                </a:solidFill>
                <a:latin typeface="Arial" charset="0"/>
                <a:cs typeface="Arial" charset="0"/>
              </a:defRPr>
            </a:lvl2pPr>
            <a:lvl3pPr marL="1201738" indent="-241300" defTabSz="901700">
              <a:spcBef>
                <a:spcPct val="50000"/>
              </a:spcBef>
              <a:defRPr sz="600" b="1" i="1">
                <a:solidFill>
                  <a:schemeClr val="tx1"/>
                </a:solidFill>
                <a:latin typeface="Arial" charset="0"/>
                <a:cs typeface="Arial" charset="0"/>
              </a:defRPr>
            </a:lvl3pPr>
            <a:lvl4pPr marL="1682750" indent="-241300" defTabSz="901700">
              <a:spcBef>
                <a:spcPct val="50000"/>
              </a:spcBef>
              <a:defRPr sz="600" b="1" i="1">
                <a:solidFill>
                  <a:schemeClr val="tx1"/>
                </a:solidFill>
                <a:latin typeface="Arial" charset="0"/>
                <a:cs typeface="Arial" charset="0"/>
              </a:defRPr>
            </a:lvl4pPr>
            <a:lvl5pPr marL="2162175" indent="-241300" defTabSz="901700">
              <a:spcBef>
                <a:spcPct val="50000"/>
              </a:spcBef>
              <a:defRPr sz="600" b="1" i="1">
                <a:solidFill>
                  <a:schemeClr val="tx1"/>
                </a:solidFill>
                <a:latin typeface="Arial" charset="0"/>
                <a:cs typeface="Arial" charset="0"/>
              </a:defRPr>
            </a:lvl5pPr>
            <a:lvl6pPr marL="2619375" indent="-241300" algn="ctr" defTabSz="901700" eaLnBrk="0" fontAlgn="base" hangingPunct="0">
              <a:spcBef>
                <a:spcPct val="50000"/>
              </a:spcBef>
              <a:spcAft>
                <a:spcPct val="0"/>
              </a:spcAft>
              <a:defRPr sz="600" b="1" i="1">
                <a:solidFill>
                  <a:schemeClr val="tx1"/>
                </a:solidFill>
                <a:latin typeface="Arial" charset="0"/>
                <a:cs typeface="Arial" charset="0"/>
              </a:defRPr>
            </a:lvl6pPr>
            <a:lvl7pPr marL="3076575" indent="-241300" algn="ctr" defTabSz="901700" eaLnBrk="0" fontAlgn="base" hangingPunct="0">
              <a:spcBef>
                <a:spcPct val="50000"/>
              </a:spcBef>
              <a:spcAft>
                <a:spcPct val="0"/>
              </a:spcAft>
              <a:defRPr sz="600" b="1" i="1">
                <a:solidFill>
                  <a:schemeClr val="tx1"/>
                </a:solidFill>
                <a:latin typeface="Arial" charset="0"/>
                <a:cs typeface="Arial" charset="0"/>
              </a:defRPr>
            </a:lvl7pPr>
            <a:lvl8pPr marL="3533775" indent="-241300" algn="ctr" defTabSz="901700" eaLnBrk="0" fontAlgn="base" hangingPunct="0">
              <a:spcBef>
                <a:spcPct val="50000"/>
              </a:spcBef>
              <a:spcAft>
                <a:spcPct val="0"/>
              </a:spcAft>
              <a:defRPr sz="600" b="1" i="1">
                <a:solidFill>
                  <a:schemeClr val="tx1"/>
                </a:solidFill>
                <a:latin typeface="Arial" charset="0"/>
                <a:cs typeface="Arial" charset="0"/>
              </a:defRPr>
            </a:lvl8pPr>
            <a:lvl9pPr marL="3990975" indent="-241300" algn="ctr" defTabSz="901700" eaLnBrk="0" fontAlgn="base" hangingPunct="0">
              <a:spcBef>
                <a:spcPct val="50000"/>
              </a:spcBef>
              <a:spcAft>
                <a:spcPct val="0"/>
              </a:spcAft>
              <a:defRPr sz="600" b="1" i="1">
                <a:solidFill>
                  <a:schemeClr val="tx1"/>
                </a:solidFill>
                <a:latin typeface="Arial" charset="0"/>
                <a:cs typeface="Arial" charset="0"/>
              </a:defRPr>
            </a:lvl9pPr>
          </a:lstStyle>
          <a:p>
            <a:pPr algn="r" eaLnBrk="0" fontAlgn="base" hangingPunct="0">
              <a:spcBef>
                <a:spcPts val="0"/>
              </a:spcBef>
            </a:pPr>
            <a:r>
              <a:rPr lang="en-GB" altLang="zh-TW" sz="700" b="0" i="0" dirty="0" smtClean="0">
                <a:solidFill>
                  <a:srgbClr val="A6A6A6"/>
                </a:solidFill>
                <a:latin typeface="Arial"/>
                <a:ea typeface="SimHei"/>
              </a:rPr>
              <a:t>Insert GPS number here</a:t>
            </a:r>
            <a:endParaRPr lang="en-GB" altLang="zh-TW" sz="700" b="0" i="0" dirty="0">
              <a:solidFill>
                <a:srgbClr val="A6A6A6"/>
              </a:solidFill>
              <a:latin typeface="Arial"/>
              <a:ea typeface="SimHei"/>
            </a:endParaRPr>
          </a:p>
        </p:txBody>
      </p:sp>
      <p:sp>
        <p:nvSpPr>
          <p:cNvPr id="2278" name="Red box"/>
          <p:cNvSpPr>
            <a:spLocks noChangeArrowheads="1"/>
          </p:cNvSpPr>
          <p:nvPr/>
        </p:nvSpPr>
        <p:spPr bwMode="gray">
          <a:xfrm>
            <a:off x="253875" y="294387"/>
            <a:ext cx="169852" cy="545216"/>
          </a:xfrm>
          <a:prstGeom prst="rect">
            <a:avLst/>
          </a:prstGeom>
          <a:solidFill>
            <a:schemeClr val="tx2"/>
          </a:solidFill>
          <a:ln>
            <a:noFill/>
          </a:ln>
          <a:effectLst/>
          <a:extLs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8" tIns="45705" rIns="91408" bIns="45705" anchor="ctr"/>
          <a:lstStyle/>
          <a:p>
            <a:pPr algn="ctr" defTabSz="857787" eaLnBrk="0" fontAlgn="base" hangingPunct="0">
              <a:spcBef>
                <a:spcPct val="50000"/>
              </a:spcBef>
              <a:spcAft>
                <a:spcPct val="0"/>
              </a:spcAft>
            </a:pPr>
            <a:endParaRPr lang="en-GB" altLang="zh-TW" sz="700" i="1" dirty="0">
              <a:solidFill>
                <a:srgbClr val="000000"/>
              </a:solidFill>
              <a:ea typeface="SimHei"/>
            </a:endParaRPr>
          </a:p>
        </p:txBody>
      </p:sp>
      <p:sp>
        <p:nvSpPr>
          <p:cNvPr id="1420" name="Slide number"/>
          <p:cNvSpPr>
            <a:spLocks noChangeArrowheads="1"/>
          </p:cNvSpPr>
          <p:nvPr/>
        </p:nvSpPr>
        <p:spPr bwMode="gray">
          <a:xfrm>
            <a:off x="11841197" y="6584571"/>
            <a:ext cx="201667" cy="16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p>
            <a:pPr algn="ctr" defTabSz="857787" eaLnBrk="0" fontAlgn="base" hangingPunct="0"/>
            <a:fld id="{1CF9EA00-886D-43B8-A53F-CB3B22E97C6F}" type="slidenum">
              <a:rPr lang="en-GB" altLang="zh-TW" sz="1000">
                <a:solidFill>
                  <a:srgbClr val="000000"/>
                </a:solidFill>
                <a:ea typeface="SimHei"/>
              </a:rPr>
              <a:pPr algn="ctr" defTabSz="857787" eaLnBrk="0" fontAlgn="base" hangingPunct="0"/>
              <a:t>‹#›</a:t>
            </a:fld>
            <a:endParaRPr lang="en-GB" altLang="zh-TW" sz="1000" dirty="0">
              <a:solidFill>
                <a:srgbClr val="000000"/>
              </a:solidFill>
              <a:ea typeface="SimHei"/>
            </a:endParaRPr>
          </a:p>
        </p:txBody>
      </p:sp>
      <p:sp>
        <p:nvSpPr>
          <p:cNvPr id="2" name="Master text placeholder"/>
          <p:cNvSpPr>
            <a:spLocks noGrp="1"/>
          </p:cNvSpPr>
          <p:nvPr>
            <p:ph type="body" idx="1"/>
          </p:nvPr>
        </p:nvSpPr>
        <p:spPr bwMode="gray">
          <a:xfrm>
            <a:off x="3217368" y="1316959"/>
            <a:ext cx="8297245" cy="4905386"/>
          </a:xfrm>
          <a:prstGeom prst="rect">
            <a:avLst/>
          </a:prstGeom>
        </p:spPr>
        <p:txBody>
          <a:bodyPr vert="horz" lIns="0" tIns="0" rIns="0" bIns="0" rtlCol="0">
            <a:normAutofit/>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GB" altLang="zh-TW" dirty="0"/>
          </a:p>
        </p:txBody>
      </p:sp>
      <p:sp>
        <p:nvSpPr>
          <p:cNvPr id="2249" name="Slide title"/>
          <p:cNvSpPr>
            <a:spLocks noGrp="1" noChangeArrowheads="1"/>
          </p:cNvSpPr>
          <p:nvPr>
            <p:ph type="title"/>
          </p:nvPr>
        </p:nvSpPr>
        <p:spPr bwMode="gray">
          <a:xfrm>
            <a:off x="677548" y="294417"/>
            <a:ext cx="10836919" cy="6818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17123" numCol="1" anchor="t" anchorCtr="0" compatLnSpc="1">
            <a:prstTxWarp prst="textNoShape">
              <a:avLst/>
            </a:prstTxWarp>
          </a:bodyPr>
          <a:lstStyle/>
          <a:p>
            <a:pPr lvl="0"/>
            <a:r>
              <a:rPr lang="en-US" altLang="zh-TW" smtClean="0"/>
              <a:t>Click to edit Master title style</a:t>
            </a:r>
            <a:endParaRPr lang="en-GB" altLang="zh-TW" dirty="0" smtClean="0"/>
          </a:p>
        </p:txBody>
      </p:sp>
      <p:sp>
        <p:nvSpPr>
          <p:cNvPr id="4" name="Footer Placeholder 3"/>
          <p:cNvSpPr>
            <a:spLocks noGrp="1"/>
          </p:cNvSpPr>
          <p:nvPr>
            <p:ph type="ftr" sz="quarter" idx="3"/>
          </p:nvPr>
        </p:nvSpPr>
        <p:spPr>
          <a:xfrm>
            <a:off x="4165600" y="635636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2829504707"/>
      </p:ext>
    </p:extLst>
  </p:cSld>
  <p:clrMap bg1="lt1" tx1="dk1" bg2="lt2" tx2="dk2" accent1="accent1" accent2="accent2" accent3="accent3" accent4="accent4" accent5="accent5" accent6="accent6" hlink="hlink" folHlink="folHlink"/>
  <p:sldLayoutIdLst>
    <p:sldLayoutId id="2147483663" r:id="rId1"/>
  </p:sldLayoutIdLst>
  <p:timing>
    <p:tnLst>
      <p:par>
        <p:cTn id="1" dur="indefinite" restart="never" nodeType="tmRoot"/>
      </p:par>
    </p:tnLst>
  </p:timing>
  <p:hf hdr="0" dt="0"/>
  <p:txStyles>
    <p:titleStyle>
      <a:lvl1pPr algn="l" defTabSz="1108479" rtl="0" eaLnBrk="1" fontAlgn="base" hangingPunct="1">
        <a:lnSpc>
          <a:spcPct val="90000"/>
        </a:lnSpc>
        <a:spcBef>
          <a:spcPct val="0"/>
        </a:spcBef>
        <a:spcAft>
          <a:spcPct val="0"/>
        </a:spcAft>
        <a:defRPr sz="2100" baseline="0">
          <a:solidFill>
            <a:schemeClr val="tx2"/>
          </a:solidFill>
          <a:latin typeface="Arial"/>
          <a:ea typeface="SimHei"/>
          <a:cs typeface="Arial" charset="0"/>
        </a:defRPr>
      </a:lvl1pPr>
      <a:lvl2pPr algn="l" defTabSz="1108479" rtl="0" eaLnBrk="1" fontAlgn="base" hangingPunct="1">
        <a:lnSpc>
          <a:spcPct val="90000"/>
        </a:lnSpc>
        <a:spcBef>
          <a:spcPct val="0"/>
        </a:spcBef>
        <a:spcAft>
          <a:spcPct val="0"/>
        </a:spcAft>
        <a:defRPr sz="2100">
          <a:solidFill>
            <a:schemeClr val="tx2"/>
          </a:solidFill>
          <a:latin typeface="Arial" charset="0"/>
          <a:cs typeface="Arial" charset="0"/>
        </a:defRPr>
      </a:lvl2pPr>
      <a:lvl3pPr algn="l" defTabSz="1108479" rtl="0" eaLnBrk="1" fontAlgn="base" hangingPunct="1">
        <a:lnSpc>
          <a:spcPct val="90000"/>
        </a:lnSpc>
        <a:spcBef>
          <a:spcPct val="0"/>
        </a:spcBef>
        <a:spcAft>
          <a:spcPct val="0"/>
        </a:spcAft>
        <a:defRPr sz="2100">
          <a:solidFill>
            <a:schemeClr val="tx2"/>
          </a:solidFill>
          <a:latin typeface="Arial" charset="0"/>
          <a:cs typeface="Arial" charset="0"/>
        </a:defRPr>
      </a:lvl3pPr>
      <a:lvl4pPr algn="l" defTabSz="1108479" rtl="0" eaLnBrk="1" fontAlgn="base" hangingPunct="1">
        <a:lnSpc>
          <a:spcPct val="90000"/>
        </a:lnSpc>
        <a:spcBef>
          <a:spcPct val="0"/>
        </a:spcBef>
        <a:spcAft>
          <a:spcPct val="0"/>
        </a:spcAft>
        <a:defRPr sz="2100">
          <a:solidFill>
            <a:schemeClr val="tx2"/>
          </a:solidFill>
          <a:latin typeface="Arial" charset="0"/>
          <a:cs typeface="Arial" charset="0"/>
        </a:defRPr>
      </a:lvl4pPr>
      <a:lvl5pPr algn="l" defTabSz="1108479" rtl="0" eaLnBrk="1" fontAlgn="base" hangingPunct="1">
        <a:lnSpc>
          <a:spcPct val="90000"/>
        </a:lnSpc>
        <a:spcBef>
          <a:spcPct val="0"/>
        </a:spcBef>
        <a:spcAft>
          <a:spcPct val="0"/>
        </a:spcAft>
        <a:defRPr sz="2100">
          <a:solidFill>
            <a:schemeClr val="tx2"/>
          </a:solidFill>
          <a:latin typeface="Arial" charset="0"/>
          <a:cs typeface="Arial" charset="0"/>
        </a:defRPr>
      </a:lvl5pPr>
      <a:lvl6pPr marL="434934" algn="l" defTabSz="1055622" rtl="0" eaLnBrk="1" fontAlgn="base" hangingPunct="1">
        <a:spcBef>
          <a:spcPct val="0"/>
        </a:spcBef>
        <a:spcAft>
          <a:spcPct val="0"/>
        </a:spcAft>
        <a:defRPr sz="2300">
          <a:solidFill>
            <a:schemeClr val="accent1"/>
          </a:solidFill>
          <a:latin typeface="Arial" charset="0"/>
        </a:defRPr>
      </a:lvl6pPr>
      <a:lvl7pPr marL="869869" algn="l" defTabSz="1055622" rtl="0" eaLnBrk="1" fontAlgn="base" hangingPunct="1">
        <a:spcBef>
          <a:spcPct val="0"/>
        </a:spcBef>
        <a:spcAft>
          <a:spcPct val="0"/>
        </a:spcAft>
        <a:defRPr sz="2300">
          <a:solidFill>
            <a:schemeClr val="accent1"/>
          </a:solidFill>
          <a:latin typeface="Arial" charset="0"/>
        </a:defRPr>
      </a:lvl7pPr>
      <a:lvl8pPr marL="1304803" algn="l" defTabSz="1055622" rtl="0" eaLnBrk="1" fontAlgn="base" hangingPunct="1">
        <a:spcBef>
          <a:spcPct val="0"/>
        </a:spcBef>
        <a:spcAft>
          <a:spcPct val="0"/>
        </a:spcAft>
        <a:defRPr sz="2300">
          <a:solidFill>
            <a:schemeClr val="accent1"/>
          </a:solidFill>
          <a:latin typeface="Arial" charset="0"/>
        </a:defRPr>
      </a:lvl8pPr>
      <a:lvl9pPr marL="1739737" algn="l" defTabSz="1055622" rtl="0" eaLnBrk="1" fontAlgn="base" hangingPunct="1">
        <a:spcBef>
          <a:spcPct val="0"/>
        </a:spcBef>
        <a:spcAft>
          <a:spcPct val="0"/>
        </a:spcAft>
        <a:defRPr sz="2300">
          <a:solidFill>
            <a:schemeClr val="accent1"/>
          </a:solidFill>
          <a:latin typeface="Arial" charset="0"/>
        </a:defRPr>
      </a:lvl9pPr>
    </p:titleStyle>
    <p:bodyStyle>
      <a:lvl1pPr marL="0" marR="0" indent="0" algn="l" defTabSz="857787" rtl="0" eaLnBrk="1" fontAlgn="base" latinLnBrk="0" hangingPunct="1">
        <a:lnSpc>
          <a:spcPct val="100000"/>
        </a:lnSpc>
        <a:spcBef>
          <a:spcPts val="190"/>
        </a:spcBef>
        <a:spcAft>
          <a:spcPct val="0"/>
        </a:spcAft>
        <a:buClr>
          <a:schemeClr val="tx2"/>
        </a:buClr>
        <a:buSzTx/>
        <a:buFont typeface="Symbol" pitchFamily="18" charset="2"/>
        <a:buNone/>
        <a:tabLst/>
        <a:defRPr lang="en-US" altLang="zh-TW" sz="1500" baseline="0" smtClean="0">
          <a:solidFill>
            <a:schemeClr val="tx1"/>
          </a:solidFill>
          <a:latin typeface="Arial"/>
          <a:ea typeface="SimHei"/>
          <a:cs typeface="+mn-cs"/>
        </a:defRPr>
      </a:lvl1pPr>
      <a:lvl2pPr marL="218978" indent="-218978" algn="l" defTabSz="857787" rtl="0" eaLnBrk="1" fontAlgn="base" hangingPunct="1">
        <a:lnSpc>
          <a:spcPct val="100000"/>
        </a:lnSpc>
        <a:spcBef>
          <a:spcPts val="190"/>
        </a:spcBef>
        <a:spcAft>
          <a:spcPct val="0"/>
        </a:spcAft>
        <a:buClr>
          <a:schemeClr val="tx2"/>
        </a:buClr>
        <a:buFont typeface="Symbol" pitchFamily="18" charset="2"/>
        <a:buChar char="·"/>
        <a:defRPr lang="en-US" altLang="zh-TW" sz="1500" baseline="0" smtClean="0">
          <a:solidFill>
            <a:schemeClr val="tx1"/>
          </a:solidFill>
          <a:latin typeface="Arial"/>
          <a:ea typeface="SimHei"/>
          <a:cs typeface="+mn-cs"/>
        </a:defRPr>
      </a:lvl2pPr>
      <a:lvl3pPr marL="439465" indent="-220488" algn="l" defTabSz="857787" rtl="0" eaLnBrk="1" fontAlgn="base" hangingPunct="1">
        <a:lnSpc>
          <a:spcPct val="100000"/>
        </a:lnSpc>
        <a:spcBef>
          <a:spcPts val="190"/>
        </a:spcBef>
        <a:spcAft>
          <a:spcPct val="0"/>
        </a:spcAft>
        <a:buClr>
          <a:schemeClr val="tx2"/>
        </a:buClr>
        <a:buChar char="–"/>
        <a:defRPr lang="en-US" altLang="zh-TW" sz="1300" baseline="0" smtClean="0">
          <a:solidFill>
            <a:schemeClr val="tx1"/>
          </a:solidFill>
          <a:latin typeface="Arial"/>
          <a:ea typeface="SimHei"/>
          <a:cs typeface="+mn-cs"/>
        </a:defRPr>
      </a:lvl3pPr>
      <a:lvl4pPr marL="650892" indent="-211426" algn="l" defTabSz="857787" rtl="0" eaLnBrk="1" fontAlgn="base" hangingPunct="1">
        <a:lnSpc>
          <a:spcPct val="100000"/>
        </a:lnSpc>
        <a:spcBef>
          <a:spcPts val="190"/>
        </a:spcBef>
        <a:spcAft>
          <a:spcPct val="0"/>
        </a:spcAft>
        <a:buClr>
          <a:schemeClr val="tx2"/>
        </a:buClr>
        <a:buChar char="–"/>
        <a:defRPr lang="en-US" altLang="zh-TW" sz="1100" baseline="0" smtClean="0">
          <a:solidFill>
            <a:schemeClr val="tx1"/>
          </a:solidFill>
          <a:latin typeface="Arial"/>
          <a:ea typeface="SimHei"/>
          <a:cs typeface="+mn-cs"/>
        </a:defRPr>
      </a:lvl4pPr>
      <a:lvl5pPr marL="869869" indent="-218978" algn="l" defTabSz="857787" rtl="0" eaLnBrk="1" fontAlgn="base" hangingPunct="1">
        <a:lnSpc>
          <a:spcPct val="100000"/>
        </a:lnSpc>
        <a:spcBef>
          <a:spcPts val="190"/>
        </a:spcBef>
        <a:spcAft>
          <a:spcPct val="0"/>
        </a:spcAft>
        <a:buClr>
          <a:schemeClr val="tx2"/>
        </a:buClr>
        <a:buChar char="–"/>
        <a:defRPr lang="en-GB" altLang="zh-TW" sz="1000" dirty="0">
          <a:solidFill>
            <a:schemeClr val="tx1"/>
          </a:solidFill>
          <a:latin typeface="Arial"/>
          <a:ea typeface="SimHei"/>
          <a:cs typeface="+mn-cs"/>
        </a:defRPr>
      </a:lvl5pPr>
      <a:lvl6pPr marL="1469414" indent="-202365" algn="l" defTabSz="1055622" rtl="0" eaLnBrk="1" fontAlgn="base" hangingPunct="1">
        <a:spcBef>
          <a:spcPct val="20000"/>
        </a:spcBef>
        <a:spcAft>
          <a:spcPct val="0"/>
        </a:spcAft>
        <a:buClr>
          <a:schemeClr val="accent1"/>
        </a:buClr>
        <a:buFont typeface="Times New Roman" pitchFamily="18" charset="0"/>
        <a:buChar char="–"/>
        <a:defRPr sz="800">
          <a:solidFill>
            <a:schemeClr val="tx1"/>
          </a:solidFill>
          <a:latin typeface="+mn-lt"/>
          <a:cs typeface="+mn-cs"/>
        </a:defRPr>
      </a:lvl6pPr>
      <a:lvl7pPr marL="1904348" indent="-202365" algn="l" defTabSz="1055622" rtl="0" eaLnBrk="1" fontAlgn="base" hangingPunct="1">
        <a:spcBef>
          <a:spcPct val="20000"/>
        </a:spcBef>
        <a:spcAft>
          <a:spcPct val="0"/>
        </a:spcAft>
        <a:buClr>
          <a:schemeClr val="accent1"/>
        </a:buClr>
        <a:buFont typeface="Times New Roman" pitchFamily="18" charset="0"/>
        <a:buChar char="–"/>
        <a:defRPr sz="800">
          <a:solidFill>
            <a:schemeClr val="tx1"/>
          </a:solidFill>
          <a:latin typeface="+mn-lt"/>
          <a:cs typeface="+mn-cs"/>
        </a:defRPr>
      </a:lvl7pPr>
      <a:lvl8pPr marL="2339283" indent="-202365" algn="l" defTabSz="1055622" rtl="0" eaLnBrk="1" fontAlgn="base" hangingPunct="1">
        <a:spcBef>
          <a:spcPct val="20000"/>
        </a:spcBef>
        <a:spcAft>
          <a:spcPct val="0"/>
        </a:spcAft>
        <a:buClr>
          <a:schemeClr val="accent1"/>
        </a:buClr>
        <a:buFont typeface="Times New Roman" pitchFamily="18" charset="0"/>
        <a:buChar char="–"/>
        <a:defRPr sz="800">
          <a:solidFill>
            <a:schemeClr val="tx1"/>
          </a:solidFill>
          <a:latin typeface="+mn-lt"/>
          <a:cs typeface="+mn-cs"/>
        </a:defRPr>
      </a:lvl8pPr>
      <a:lvl9pPr marL="2774217" indent="-202365" algn="l" defTabSz="1055622" rtl="0" eaLnBrk="1" fontAlgn="base" hangingPunct="1">
        <a:spcBef>
          <a:spcPct val="20000"/>
        </a:spcBef>
        <a:spcAft>
          <a:spcPct val="0"/>
        </a:spcAft>
        <a:buClr>
          <a:schemeClr val="accent1"/>
        </a:buClr>
        <a:buFont typeface="Times New Roman" pitchFamily="18" charset="0"/>
        <a:buChar char="–"/>
        <a:defRPr sz="800">
          <a:solidFill>
            <a:schemeClr val="tx1"/>
          </a:solidFill>
          <a:latin typeface="+mn-lt"/>
          <a:cs typeface="+mn-cs"/>
        </a:defRPr>
      </a:lvl9pPr>
    </p:bodyStyle>
    <p:otherStyle>
      <a:defPPr>
        <a:defRPr lang="en-US"/>
      </a:defPPr>
      <a:lvl1pPr marL="0" algn="l" defTabSz="869869" rtl="0" eaLnBrk="1" latinLnBrk="0" hangingPunct="1">
        <a:defRPr sz="1700" kern="1200">
          <a:solidFill>
            <a:schemeClr val="tx1"/>
          </a:solidFill>
          <a:latin typeface="+mn-lt"/>
          <a:ea typeface="+mn-ea"/>
          <a:cs typeface="+mn-cs"/>
        </a:defRPr>
      </a:lvl1pPr>
      <a:lvl2pPr marL="434934" algn="l" defTabSz="869869" rtl="0" eaLnBrk="1" latinLnBrk="0" hangingPunct="1">
        <a:defRPr sz="1700" kern="1200">
          <a:solidFill>
            <a:schemeClr val="tx1"/>
          </a:solidFill>
          <a:latin typeface="+mn-lt"/>
          <a:ea typeface="+mn-ea"/>
          <a:cs typeface="+mn-cs"/>
        </a:defRPr>
      </a:lvl2pPr>
      <a:lvl3pPr marL="869869" algn="l" defTabSz="869869" rtl="0" eaLnBrk="1" latinLnBrk="0" hangingPunct="1">
        <a:defRPr sz="1700" kern="1200">
          <a:solidFill>
            <a:schemeClr val="tx1"/>
          </a:solidFill>
          <a:latin typeface="+mn-lt"/>
          <a:ea typeface="+mn-ea"/>
          <a:cs typeface="+mn-cs"/>
        </a:defRPr>
      </a:lvl3pPr>
      <a:lvl4pPr marL="1304803" algn="l" defTabSz="869869" rtl="0" eaLnBrk="1" latinLnBrk="0" hangingPunct="1">
        <a:defRPr sz="1700" kern="1200">
          <a:solidFill>
            <a:schemeClr val="tx1"/>
          </a:solidFill>
          <a:latin typeface="+mn-lt"/>
          <a:ea typeface="+mn-ea"/>
          <a:cs typeface="+mn-cs"/>
        </a:defRPr>
      </a:lvl4pPr>
      <a:lvl5pPr marL="1739737" algn="l" defTabSz="869869" rtl="0" eaLnBrk="1" latinLnBrk="0" hangingPunct="1">
        <a:defRPr sz="1700" kern="1200">
          <a:solidFill>
            <a:schemeClr val="tx1"/>
          </a:solidFill>
          <a:latin typeface="+mn-lt"/>
          <a:ea typeface="+mn-ea"/>
          <a:cs typeface="+mn-cs"/>
        </a:defRPr>
      </a:lvl5pPr>
      <a:lvl6pPr marL="2174672" algn="l" defTabSz="869869" rtl="0" eaLnBrk="1" latinLnBrk="0" hangingPunct="1">
        <a:defRPr sz="1700" kern="1200">
          <a:solidFill>
            <a:schemeClr val="tx1"/>
          </a:solidFill>
          <a:latin typeface="+mn-lt"/>
          <a:ea typeface="+mn-ea"/>
          <a:cs typeface="+mn-cs"/>
        </a:defRPr>
      </a:lvl6pPr>
      <a:lvl7pPr marL="2609606" algn="l" defTabSz="869869" rtl="0" eaLnBrk="1" latinLnBrk="0" hangingPunct="1">
        <a:defRPr sz="1700" kern="1200">
          <a:solidFill>
            <a:schemeClr val="tx1"/>
          </a:solidFill>
          <a:latin typeface="+mn-lt"/>
          <a:ea typeface="+mn-ea"/>
          <a:cs typeface="+mn-cs"/>
        </a:defRPr>
      </a:lvl7pPr>
      <a:lvl8pPr marL="3044541" algn="l" defTabSz="869869" rtl="0" eaLnBrk="1" latinLnBrk="0" hangingPunct="1">
        <a:defRPr sz="1700" kern="1200">
          <a:solidFill>
            <a:schemeClr val="tx1"/>
          </a:solidFill>
          <a:latin typeface="+mn-lt"/>
          <a:ea typeface="+mn-ea"/>
          <a:cs typeface="+mn-cs"/>
        </a:defRPr>
      </a:lvl8pPr>
      <a:lvl9pPr marL="3479475" algn="l" defTabSz="869869"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33" name="Background grid" hidden="1"/>
          <p:cNvGrpSpPr>
            <a:grpSpLocks/>
          </p:cNvGrpSpPr>
          <p:nvPr>
            <p:custDataLst>
              <p:tags r:id="rId3"/>
            </p:custDataLst>
          </p:nvPr>
        </p:nvGrpSpPr>
        <p:grpSpPr bwMode="gray">
          <a:xfrm>
            <a:off x="677543" y="294387"/>
            <a:ext cx="10840651" cy="6399899"/>
            <a:chOff x="363" y="196"/>
            <a:chExt cx="5808" cy="4261"/>
          </a:xfrm>
        </p:grpSpPr>
        <p:sp>
          <p:nvSpPr>
            <p:cNvPr id="34" name="Rectangle 7" hidden="1"/>
            <p:cNvSpPr>
              <a:spLocks noChangeArrowheads="1"/>
            </p:cNvSpPr>
            <p:nvPr userDrawn="1"/>
          </p:nvSpPr>
          <p:spPr bwMode="gray">
            <a:xfrm>
              <a:off x="1724" y="877"/>
              <a:ext cx="2177" cy="1587"/>
            </a:xfrm>
            <a:prstGeom prst="rect">
              <a:avLst/>
            </a:prstGeom>
            <a:noFill/>
            <a:ln w="6350" algn="ctr">
              <a:solidFill>
                <a:srgbClr val="A5A6A9"/>
              </a:solidFill>
              <a:prstDash val="dash"/>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57787" eaLnBrk="0" fontAlgn="base" hangingPunct="0">
                <a:spcBef>
                  <a:spcPct val="0"/>
                </a:spcBef>
                <a:spcAft>
                  <a:spcPct val="0"/>
                </a:spcAft>
              </a:pPr>
              <a:endParaRPr lang="en-GB" altLang="zh-TW" sz="1100" b="1" dirty="0">
                <a:solidFill>
                  <a:srgbClr val="000000"/>
                </a:solidFill>
                <a:ea typeface="SimHei"/>
              </a:endParaRPr>
            </a:p>
          </p:txBody>
        </p:sp>
        <p:sp>
          <p:nvSpPr>
            <p:cNvPr id="35" name="Rectangle 8" hidden="1"/>
            <p:cNvSpPr>
              <a:spLocks noChangeArrowheads="1"/>
            </p:cNvSpPr>
            <p:nvPr userDrawn="1"/>
          </p:nvSpPr>
          <p:spPr bwMode="gray">
            <a:xfrm>
              <a:off x="1724" y="2555"/>
              <a:ext cx="2177" cy="1588"/>
            </a:xfrm>
            <a:prstGeom prst="rect">
              <a:avLst/>
            </a:prstGeom>
            <a:noFill/>
            <a:ln w="6350" algn="ctr">
              <a:solidFill>
                <a:srgbClr val="A5A6A9"/>
              </a:solidFill>
              <a:prstDash val="dash"/>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57787" eaLnBrk="0" fontAlgn="base" hangingPunct="0">
                <a:spcBef>
                  <a:spcPct val="0"/>
                </a:spcBef>
                <a:spcAft>
                  <a:spcPct val="0"/>
                </a:spcAft>
              </a:pPr>
              <a:endParaRPr lang="en-GB" altLang="zh-TW" sz="1100" b="1" dirty="0">
                <a:solidFill>
                  <a:srgbClr val="000000"/>
                </a:solidFill>
                <a:ea typeface="SimHei"/>
              </a:endParaRPr>
            </a:p>
          </p:txBody>
        </p:sp>
        <p:sp>
          <p:nvSpPr>
            <p:cNvPr id="36" name="Rectangle 9" hidden="1"/>
            <p:cNvSpPr>
              <a:spLocks noChangeArrowheads="1"/>
            </p:cNvSpPr>
            <p:nvPr userDrawn="1"/>
          </p:nvSpPr>
          <p:spPr bwMode="gray">
            <a:xfrm>
              <a:off x="363" y="877"/>
              <a:ext cx="1179" cy="3266"/>
            </a:xfrm>
            <a:prstGeom prst="rect">
              <a:avLst/>
            </a:prstGeom>
            <a:noFill/>
            <a:ln w="6350" algn="ctr">
              <a:solidFill>
                <a:srgbClr val="A5A6A9"/>
              </a:solidFill>
              <a:prstDash val="dash"/>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57787" eaLnBrk="0" fontAlgn="base" hangingPunct="0">
                <a:spcBef>
                  <a:spcPct val="0"/>
                </a:spcBef>
                <a:spcAft>
                  <a:spcPct val="0"/>
                </a:spcAft>
              </a:pPr>
              <a:endParaRPr lang="en-GB" altLang="zh-TW" sz="1100" b="1" dirty="0">
                <a:solidFill>
                  <a:srgbClr val="000000"/>
                </a:solidFill>
                <a:ea typeface="SimHei"/>
              </a:endParaRPr>
            </a:p>
          </p:txBody>
        </p:sp>
        <p:sp>
          <p:nvSpPr>
            <p:cNvPr id="37" name="Rectangle 443" hidden="1"/>
            <p:cNvSpPr>
              <a:spLocks noChangeArrowheads="1"/>
            </p:cNvSpPr>
            <p:nvPr userDrawn="1"/>
          </p:nvSpPr>
          <p:spPr bwMode="gray">
            <a:xfrm>
              <a:off x="363" y="4279"/>
              <a:ext cx="2044" cy="178"/>
            </a:xfrm>
            <a:prstGeom prst="rect">
              <a:avLst/>
            </a:prstGeom>
            <a:noFill/>
            <a:ln w="9525">
              <a:solidFill>
                <a:srgbClr val="A5A6A9"/>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t">
              <a:noAutofit/>
            </a:bodyPr>
            <a:lstStyle/>
            <a:p>
              <a:pPr defTabSz="785298" eaLnBrk="0" fontAlgn="base" hangingPunct="0"/>
              <a:r>
                <a:rPr lang="en-GB" altLang="zh-TW" sz="900" dirty="0">
                  <a:solidFill>
                    <a:srgbClr val="A5A6A9"/>
                  </a:solidFill>
                  <a:ea typeface="SimHei"/>
                </a:rPr>
                <a:t>Delete grid from slide master prior to printing</a:t>
              </a:r>
            </a:p>
            <a:p>
              <a:pPr defTabSz="785298" eaLnBrk="0" fontAlgn="base" hangingPunct="0"/>
              <a:r>
                <a:rPr lang="en-GB" altLang="zh-TW" sz="900" b="1" dirty="0">
                  <a:solidFill>
                    <a:srgbClr val="A5A6A9"/>
                  </a:solidFill>
                  <a:ea typeface="SimHei"/>
                </a:rPr>
                <a:t>In 2010</a:t>
              </a:r>
              <a:r>
                <a:rPr lang="en-GB" altLang="zh-TW" sz="900" dirty="0">
                  <a:solidFill>
                    <a:srgbClr val="A5A6A9"/>
                  </a:solidFill>
                  <a:ea typeface="SimHei"/>
                </a:rPr>
                <a:t> select </a:t>
              </a:r>
              <a:r>
                <a:rPr lang="en-GB" altLang="zh-TW" sz="900" b="1" dirty="0">
                  <a:solidFill>
                    <a:srgbClr val="A5A6A9"/>
                  </a:solidFill>
                  <a:ea typeface="SimHei"/>
                </a:rPr>
                <a:t>View &gt; Slide Master</a:t>
              </a:r>
              <a:r>
                <a:rPr lang="en-GB" altLang="zh-TW" sz="900" dirty="0">
                  <a:solidFill>
                    <a:srgbClr val="A5A6A9"/>
                  </a:solidFill>
                  <a:ea typeface="SimHei"/>
                </a:rPr>
                <a:t> </a:t>
              </a:r>
              <a:r>
                <a:rPr lang="en-GB" altLang="zh-TW" sz="900" u="sng" dirty="0">
                  <a:solidFill>
                    <a:srgbClr val="A5A6A9"/>
                  </a:solidFill>
                  <a:ea typeface="SimHei"/>
                </a:rPr>
                <a:t>TWICE</a:t>
              </a:r>
              <a:r>
                <a:rPr lang="en-GB" altLang="zh-TW" sz="900" dirty="0">
                  <a:solidFill>
                    <a:srgbClr val="A5A6A9"/>
                  </a:solidFill>
                  <a:ea typeface="SimHei"/>
                </a:rPr>
                <a:t> to select/delete grid</a:t>
              </a:r>
            </a:p>
          </p:txBody>
        </p:sp>
        <p:sp>
          <p:nvSpPr>
            <p:cNvPr id="38" name="Rectangle 11" hidden="1"/>
            <p:cNvSpPr>
              <a:spLocks noChangeArrowheads="1"/>
            </p:cNvSpPr>
            <p:nvPr userDrawn="1"/>
          </p:nvSpPr>
          <p:spPr bwMode="gray">
            <a:xfrm>
              <a:off x="3992" y="877"/>
              <a:ext cx="2176" cy="1587"/>
            </a:xfrm>
            <a:prstGeom prst="rect">
              <a:avLst/>
            </a:prstGeom>
            <a:noFill/>
            <a:ln w="6350" algn="ctr">
              <a:solidFill>
                <a:srgbClr val="A5A6A9"/>
              </a:solidFill>
              <a:prstDash val="dash"/>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57787" eaLnBrk="0" fontAlgn="base" hangingPunct="0">
                <a:spcBef>
                  <a:spcPct val="0"/>
                </a:spcBef>
                <a:spcAft>
                  <a:spcPct val="0"/>
                </a:spcAft>
              </a:pPr>
              <a:endParaRPr lang="en-GB" altLang="zh-TW" sz="1100" b="1" dirty="0">
                <a:solidFill>
                  <a:srgbClr val="000000"/>
                </a:solidFill>
                <a:ea typeface="SimHei"/>
              </a:endParaRPr>
            </a:p>
          </p:txBody>
        </p:sp>
        <p:sp>
          <p:nvSpPr>
            <p:cNvPr id="39" name="Rectangle 12" hidden="1"/>
            <p:cNvSpPr>
              <a:spLocks noChangeArrowheads="1"/>
            </p:cNvSpPr>
            <p:nvPr userDrawn="1"/>
          </p:nvSpPr>
          <p:spPr bwMode="gray">
            <a:xfrm>
              <a:off x="3992" y="2555"/>
              <a:ext cx="2176" cy="1588"/>
            </a:xfrm>
            <a:prstGeom prst="rect">
              <a:avLst/>
            </a:prstGeom>
            <a:noFill/>
            <a:ln w="6350" algn="ctr">
              <a:solidFill>
                <a:srgbClr val="A5A6A9"/>
              </a:solidFill>
              <a:prstDash val="dash"/>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57787" eaLnBrk="0" fontAlgn="base" hangingPunct="0">
                <a:spcBef>
                  <a:spcPct val="0"/>
                </a:spcBef>
                <a:spcAft>
                  <a:spcPct val="0"/>
                </a:spcAft>
              </a:pPr>
              <a:endParaRPr lang="en-GB" altLang="zh-TW" sz="1100" b="1" dirty="0">
                <a:solidFill>
                  <a:srgbClr val="000000"/>
                </a:solidFill>
                <a:ea typeface="SimHei"/>
              </a:endParaRPr>
            </a:p>
          </p:txBody>
        </p:sp>
        <p:sp>
          <p:nvSpPr>
            <p:cNvPr id="40" name="Rectangle 446" hidden="1"/>
            <p:cNvSpPr>
              <a:spLocks noChangeArrowheads="1"/>
            </p:cNvSpPr>
            <p:nvPr userDrawn="1"/>
          </p:nvSpPr>
          <p:spPr bwMode="gray">
            <a:xfrm>
              <a:off x="5465" y="196"/>
              <a:ext cx="706" cy="363"/>
            </a:xfrm>
            <a:prstGeom prst="rect">
              <a:avLst/>
            </a:prstGeom>
            <a:noFill/>
            <a:ln w="3175">
              <a:solidFill>
                <a:srgbClr val="A5A6A9"/>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ctr">
              <a:noAutofit/>
            </a:bodyPr>
            <a:lstStyle/>
            <a:p>
              <a:pPr algn="ctr" defTabSz="857787" eaLnBrk="0" fontAlgn="base" hangingPunct="0"/>
              <a:r>
                <a:rPr lang="en-GB" altLang="zh-TW" sz="700" b="1" dirty="0">
                  <a:solidFill>
                    <a:srgbClr val="A6A6A6"/>
                  </a:solidFill>
                  <a:ea typeface="SimHei"/>
                </a:rPr>
                <a:t>Third party logo</a:t>
              </a:r>
            </a:p>
          </p:txBody>
        </p:sp>
      </p:grpSp>
      <p:sp>
        <p:nvSpPr>
          <p:cNvPr id="20" name="GPS number" hidden="1"/>
          <p:cNvSpPr txBox="1">
            <a:spLocks noChangeArrowheads="1"/>
          </p:cNvSpPr>
          <p:nvPr>
            <p:custDataLst>
              <p:tags r:id="rId4"/>
            </p:custDataLst>
          </p:nvPr>
        </p:nvSpPr>
        <p:spPr bwMode="gray">
          <a:xfrm rot="16200000">
            <a:off x="11632964" y="753794"/>
            <a:ext cx="914699" cy="12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0" tIns="0" rIns="0" bIns="0" anchor="b">
            <a:noAutofit/>
          </a:bodyPr>
          <a:lstStyle>
            <a:lvl1pPr defTabSz="901700">
              <a:spcBef>
                <a:spcPct val="50000"/>
              </a:spcBef>
              <a:defRPr sz="600" b="1" i="1">
                <a:solidFill>
                  <a:schemeClr val="tx1"/>
                </a:solidFill>
                <a:latin typeface="Arial" charset="0"/>
                <a:cs typeface="Arial" charset="0"/>
              </a:defRPr>
            </a:lvl1pPr>
            <a:lvl2pPr marL="781050" indent="-300038" defTabSz="901700">
              <a:spcBef>
                <a:spcPct val="50000"/>
              </a:spcBef>
              <a:defRPr sz="600" b="1" i="1">
                <a:solidFill>
                  <a:schemeClr val="tx1"/>
                </a:solidFill>
                <a:latin typeface="Arial" charset="0"/>
                <a:cs typeface="Arial" charset="0"/>
              </a:defRPr>
            </a:lvl2pPr>
            <a:lvl3pPr marL="1201738" indent="-241300" defTabSz="901700">
              <a:spcBef>
                <a:spcPct val="50000"/>
              </a:spcBef>
              <a:defRPr sz="600" b="1" i="1">
                <a:solidFill>
                  <a:schemeClr val="tx1"/>
                </a:solidFill>
                <a:latin typeface="Arial" charset="0"/>
                <a:cs typeface="Arial" charset="0"/>
              </a:defRPr>
            </a:lvl3pPr>
            <a:lvl4pPr marL="1682750" indent="-241300" defTabSz="901700">
              <a:spcBef>
                <a:spcPct val="50000"/>
              </a:spcBef>
              <a:defRPr sz="600" b="1" i="1">
                <a:solidFill>
                  <a:schemeClr val="tx1"/>
                </a:solidFill>
                <a:latin typeface="Arial" charset="0"/>
                <a:cs typeface="Arial" charset="0"/>
              </a:defRPr>
            </a:lvl4pPr>
            <a:lvl5pPr marL="2162175" indent="-241300" defTabSz="901700">
              <a:spcBef>
                <a:spcPct val="50000"/>
              </a:spcBef>
              <a:defRPr sz="600" b="1" i="1">
                <a:solidFill>
                  <a:schemeClr val="tx1"/>
                </a:solidFill>
                <a:latin typeface="Arial" charset="0"/>
                <a:cs typeface="Arial" charset="0"/>
              </a:defRPr>
            </a:lvl5pPr>
            <a:lvl6pPr marL="2619375" indent="-241300" algn="ctr" defTabSz="901700" eaLnBrk="0" fontAlgn="base" hangingPunct="0">
              <a:spcBef>
                <a:spcPct val="50000"/>
              </a:spcBef>
              <a:spcAft>
                <a:spcPct val="0"/>
              </a:spcAft>
              <a:defRPr sz="600" b="1" i="1">
                <a:solidFill>
                  <a:schemeClr val="tx1"/>
                </a:solidFill>
                <a:latin typeface="Arial" charset="0"/>
                <a:cs typeface="Arial" charset="0"/>
              </a:defRPr>
            </a:lvl6pPr>
            <a:lvl7pPr marL="3076575" indent="-241300" algn="ctr" defTabSz="901700" eaLnBrk="0" fontAlgn="base" hangingPunct="0">
              <a:spcBef>
                <a:spcPct val="50000"/>
              </a:spcBef>
              <a:spcAft>
                <a:spcPct val="0"/>
              </a:spcAft>
              <a:defRPr sz="600" b="1" i="1">
                <a:solidFill>
                  <a:schemeClr val="tx1"/>
                </a:solidFill>
                <a:latin typeface="Arial" charset="0"/>
                <a:cs typeface="Arial" charset="0"/>
              </a:defRPr>
            </a:lvl7pPr>
            <a:lvl8pPr marL="3533775" indent="-241300" algn="ctr" defTabSz="901700" eaLnBrk="0" fontAlgn="base" hangingPunct="0">
              <a:spcBef>
                <a:spcPct val="50000"/>
              </a:spcBef>
              <a:spcAft>
                <a:spcPct val="0"/>
              </a:spcAft>
              <a:defRPr sz="600" b="1" i="1">
                <a:solidFill>
                  <a:schemeClr val="tx1"/>
                </a:solidFill>
                <a:latin typeface="Arial" charset="0"/>
                <a:cs typeface="Arial" charset="0"/>
              </a:defRPr>
            </a:lvl8pPr>
            <a:lvl9pPr marL="3990975" indent="-241300" algn="ctr" defTabSz="901700" eaLnBrk="0" fontAlgn="base" hangingPunct="0">
              <a:spcBef>
                <a:spcPct val="50000"/>
              </a:spcBef>
              <a:spcAft>
                <a:spcPct val="0"/>
              </a:spcAft>
              <a:defRPr sz="600" b="1" i="1">
                <a:solidFill>
                  <a:schemeClr val="tx1"/>
                </a:solidFill>
                <a:latin typeface="Arial" charset="0"/>
                <a:cs typeface="Arial" charset="0"/>
              </a:defRPr>
            </a:lvl9pPr>
          </a:lstStyle>
          <a:p>
            <a:pPr algn="r" eaLnBrk="0" fontAlgn="base" hangingPunct="0">
              <a:spcBef>
                <a:spcPts val="0"/>
              </a:spcBef>
            </a:pPr>
            <a:r>
              <a:rPr lang="en-GB" altLang="zh-TW" sz="700" b="0" i="0" dirty="0" smtClean="0">
                <a:solidFill>
                  <a:srgbClr val="A6A6A6"/>
                </a:solidFill>
                <a:latin typeface="Arial"/>
                <a:ea typeface="SimHei"/>
              </a:rPr>
              <a:t>Insert GPS number here</a:t>
            </a:r>
            <a:endParaRPr lang="en-GB" altLang="zh-TW" sz="700" b="0" i="0" dirty="0">
              <a:solidFill>
                <a:srgbClr val="A6A6A6"/>
              </a:solidFill>
              <a:latin typeface="Arial"/>
              <a:ea typeface="SimHei"/>
            </a:endParaRPr>
          </a:p>
        </p:txBody>
      </p:sp>
      <p:sp>
        <p:nvSpPr>
          <p:cNvPr id="2278" name="Red box"/>
          <p:cNvSpPr>
            <a:spLocks noChangeArrowheads="1"/>
          </p:cNvSpPr>
          <p:nvPr/>
        </p:nvSpPr>
        <p:spPr bwMode="gray">
          <a:xfrm>
            <a:off x="253875" y="294387"/>
            <a:ext cx="169852" cy="545216"/>
          </a:xfrm>
          <a:prstGeom prst="rect">
            <a:avLst/>
          </a:prstGeom>
          <a:solidFill>
            <a:schemeClr val="tx2"/>
          </a:solidFill>
          <a:ln>
            <a:noFill/>
          </a:ln>
          <a:effectLst/>
          <a:extLs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8" tIns="45705" rIns="91408" bIns="45705" anchor="ctr"/>
          <a:lstStyle/>
          <a:p>
            <a:pPr algn="ctr" defTabSz="857787" eaLnBrk="0" fontAlgn="base" hangingPunct="0">
              <a:spcBef>
                <a:spcPct val="50000"/>
              </a:spcBef>
              <a:spcAft>
                <a:spcPct val="0"/>
              </a:spcAft>
            </a:pPr>
            <a:endParaRPr lang="en-GB" altLang="zh-TW" sz="700" i="1" dirty="0">
              <a:solidFill>
                <a:srgbClr val="000000"/>
              </a:solidFill>
              <a:ea typeface="SimHei"/>
            </a:endParaRPr>
          </a:p>
        </p:txBody>
      </p:sp>
      <p:sp>
        <p:nvSpPr>
          <p:cNvPr id="1420" name="Slide number"/>
          <p:cNvSpPr>
            <a:spLocks noChangeArrowheads="1"/>
          </p:cNvSpPr>
          <p:nvPr/>
        </p:nvSpPr>
        <p:spPr bwMode="gray">
          <a:xfrm>
            <a:off x="11841197" y="6584571"/>
            <a:ext cx="201667" cy="16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p>
            <a:pPr algn="ctr" defTabSz="857787" eaLnBrk="0" fontAlgn="base" hangingPunct="0"/>
            <a:fld id="{1CF9EA00-886D-43B8-A53F-CB3B22E97C6F}" type="slidenum">
              <a:rPr lang="en-GB" altLang="zh-TW" sz="1000">
                <a:solidFill>
                  <a:srgbClr val="000000"/>
                </a:solidFill>
                <a:ea typeface="SimHei"/>
              </a:rPr>
              <a:pPr algn="ctr" defTabSz="857787" eaLnBrk="0" fontAlgn="base" hangingPunct="0"/>
              <a:t>‹#›</a:t>
            </a:fld>
            <a:endParaRPr lang="en-GB" altLang="zh-TW" sz="1000" dirty="0">
              <a:solidFill>
                <a:srgbClr val="000000"/>
              </a:solidFill>
              <a:ea typeface="SimHei"/>
            </a:endParaRPr>
          </a:p>
        </p:txBody>
      </p:sp>
      <p:sp>
        <p:nvSpPr>
          <p:cNvPr id="2" name="Master text placeholder"/>
          <p:cNvSpPr>
            <a:spLocks noGrp="1"/>
          </p:cNvSpPr>
          <p:nvPr>
            <p:ph type="body" idx="1"/>
          </p:nvPr>
        </p:nvSpPr>
        <p:spPr bwMode="gray">
          <a:xfrm>
            <a:off x="3217368" y="1316959"/>
            <a:ext cx="8297245" cy="4905386"/>
          </a:xfrm>
          <a:prstGeom prst="rect">
            <a:avLst/>
          </a:prstGeom>
        </p:spPr>
        <p:txBody>
          <a:bodyPr vert="horz" lIns="0" tIns="0" rIns="0" bIns="0" rtlCol="0">
            <a:normAutofit/>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GB" altLang="zh-TW" dirty="0"/>
          </a:p>
        </p:txBody>
      </p:sp>
      <p:sp>
        <p:nvSpPr>
          <p:cNvPr id="2249" name="Slide title"/>
          <p:cNvSpPr>
            <a:spLocks noGrp="1" noChangeArrowheads="1"/>
          </p:cNvSpPr>
          <p:nvPr>
            <p:ph type="title"/>
          </p:nvPr>
        </p:nvSpPr>
        <p:spPr bwMode="gray">
          <a:xfrm>
            <a:off x="677548" y="294417"/>
            <a:ext cx="10836919" cy="6818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17123" numCol="1" anchor="t" anchorCtr="0" compatLnSpc="1">
            <a:prstTxWarp prst="textNoShape">
              <a:avLst/>
            </a:prstTxWarp>
          </a:bodyPr>
          <a:lstStyle/>
          <a:p>
            <a:pPr lvl="0"/>
            <a:r>
              <a:rPr lang="en-US" altLang="zh-TW" smtClean="0"/>
              <a:t>Click to edit Master title style</a:t>
            </a:r>
            <a:endParaRPr lang="en-GB" altLang="zh-TW" dirty="0" smtClean="0"/>
          </a:p>
        </p:txBody>
      </p:sp>
      <p:sp>
        <p:nvSpPr>
          <p:cNvPr id="4" name="Footer Placeholder 3"/>
          <p:cNvSpPr>
            <a:spLocks noGrp="1"/>
          </p:cNvSpPr>
          <p:nvPr>
            <p:ph type="ftr" sz="quarter" idx="3"/>
          </p:nvPr>
        </p:nvSpPr>
        <p:spPr>
          <a:xfrm>
            <a:off x="4165600" y="635636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2543529743"/>
      </p:ext>
    </p:extLst>
  </p:cSld>
  <p:clrMap bg1="lt1" tx1="dk1" bg2="lt2" tx2="dk2" accent1="accent1" accent2="accent2" accent3="accent3" accent4="accent4" accent5="accent5" accent6="accent6" hlink="hlink" folHlink="folHlink"/>
  <p:sldLayoutIdLst>
    <p:sldLayoutId id="2147483666" r:id="rId1"/>
  </p:sldLayoutIdLst>
  <p:timing>
    <p:tnLst>
      <p:par>
        <p:cTn id="1" dur="indefinite" restart="never" nodeType="tmRoot"/>
      </p:par>
    </p:tnLst>
  </p:timing>
  <p:hf hdr="0" dt="0"/>
  <p:txStyles>
    <p:titleStyle>
      <a:lvl1pPr algn="l" defTabSz="1108479" rtl="0" eaLnBrk="1" fontAlgn="base" hangingPunct="1">
        <a:lnSpc>
          <a:spcPct val="90000"/>
        </a:lnSpc>
        <a:spcBef>
          <a:spcPct val="0"/>
        </a:spcBef>
        <a:spcAft>
          <a:spcPct val="0"/>
        </a:spcAft>
        <a:defRPr sz="2100" baseline="0">
          <a:solidFill>
            <a:schemeClr val="tx2"/>
          </a:solidFill>
          <a:latin typeface="Arial"/>
          <a:ea typeface="SimHei"/>
          <a:cs typeface="Arial" charset="0"/>
        </a:defRPr>
      </a:lvl1pPr>
      <a:lvl2pPr algn="l" defTabSz="1108479" rtl="0" eaLnBrk="1" fontAlgn="base" hangingPunct="1">
        <a:lnSpc>
          <a:spcPct val="90000"/>
        </a:lnSpc>
        <a:spcBef>
          <a:spcPct val="0"/>
        </a:spcBef>
        <a:spcAft>
          <a:spcPct val="0"/>
        </a:spcAft>
        <a:defRPr sz="2100">
          <a:solidFill>
            <a:schemeClr val="tx2"/>
          </a:solidFill>
          <a:latin typeface="Arial" charset="0"/>
          <a:cs typeface="Arial" charset="0"/>
        </a:defRPr>
      </a:lvl2pPr>
      <a:lvl3pPr algn="l" defTabSz="1108479" rtl="0" eaLnBrk="1" fontAlgn="base" hangingPunct="1">
        <a:lnSpc>
          <a:spcPct val="90000"/>
        </a:lnSpc>
        <a:spcBef>
          <a:spcPct val="0"/>
        </a:spcBef>
        <a:spcAft>
          <a:spcPct val="0"/>
        </a:spcAft>
        <a:defRPr sz="2100">
          <a:solidFill>
            <a:schemeClr val="tx2"/>
          </a:solidFill>
          <a:latin typeface="Arial" charset="0"/>
          <a:cs typeface="Arial" charset="0"/>
        </a:defRPr>
      </a:lvl3pPr>
      <a:lvl4pPr algn="l" defTabSz="1108479" rtl="0" eaLnBrk="1" fontAlgn="base" hangingPunct="1">
        <a:lnSpc>
          <a:spcPct val="90000"/>
        </a:lnSpc>
        <a:spcBef>
          <a:spcPct val="0"/>
        </a:spcBef>
        <a:spcAft>
          <a:spcPct val="0"/>
        </a:spcAft>
        <a:defRPr sz="2100">
          <a:solidFill>
            <a:schemeClr val="tx2"/>
          </a:solidFill>
          <a:latin typeface="Arial" charset="0"/>
          <a:cs typeface="Arial" charset="0"/>
        </a:defRPr>
      </a:lvl4pPr>
      <a:lvl5pPr algn="l" defTabSz="1108479" rtl="0" eaLnBrk="1" fontAlgn="base" hangingPunct="1">
        <a:lnSpc>
          <a:spcPct val="90000"/>
        </a:lnSpc>
        <a:spcBef>
          <a:spcPct val="0"/>
        </a:spcBef>
        <a:spcAft>
          <a:spcPct val="0"/>
        </a:spcAft>
        <a:defRPr sz="2100">
          <a:solidFill>
            <a:schemeClr val="tx2"/>
          </a:solidFill>
          <a:latin typeface="Arial" charset="0"/>
          <a:cs typeface="Arial" charset="0"/>
        </a:defRPr>
      </a:lvl5pPr>
      <a:lvl6pPr marL="434934" algn="l" defTabSz="1055622" rtl="0" eaLnBrk="1" fontAlgn="base" hangingPunct="1">
        <a:spcBef>
          <a:spcPct val="0"/>
        </a:spcBef>
        <a:spcAft>
          <a:spcPct val="0"/>
        </a:spcAft>
        <a:defRPr sz="2300">
          <a:solidFill>
            <a:schemeClr val="accent1"/>
          </a:solidFill>
          <a:latin typeface="Arial" charset="0"/>
        </a:defRPr>
      </a:lvl6pPr>
      <a:lvl7pPr marL="869869" algn="l" defTabSz="1055622" rtl="0" eaLnBrk="1" fontAlgn="base" hangingPunct="1">
        <a:spcBef>
          <a:spcPct val="0"/>
        </a:spcBef>
        <a:spcAft>
          <a:spcPct val="0"/>
        </a:spcAft>
        <a:defRPr sz="2300">
          <a:solidFill>
            <a:schemeClr val="accent1"/>
          </a:solidFill>
          <a:latin typeface="Arial" charset="0"/>
        </a:defRPr>
      </a:lvl7pPr>
      <a:lvl8pPr marL="1304803" algn="l" defTabSz="1055622" rtl="0" eaLnBrk="1" fontAlgn="base" hangingPunct="1">
        <a:spcBef>
          <a:spcPct val="0"/>
        </a:spcBef>
        <a:spcAft>
          <a:spcPct val="0"/>
        </a:spcAft>
        <a:defRPr sz="2300">
          <a:solidFill>
            <a:schemeClr val="accent1"/>
          </a:solidFill>
          <a:latin typeface="Arial" charset="0"/>
        </a:defRPr>
      </a:lvl8pPr>
      <a:lvl9pPr marL="1739737" algn="l" defTabSz="1055622" rtl="0" eaLnBrk="1" fontAlgn="base" hangingPunct="1">
        <a:spcBef>
          <a:spcPct val="0"/>
        </a:spcBef>
        <a:spcAft>
          <a:spcPct val="0"/>
        </a:spcAft>
        <a:defRPr sz="2300">
          <a:solidFill>
            <a:schemeClr val="accent1"/>
          </a:solidFill>
          <a:latin typeface="Arial" charset="0"/>
        </a:defRPr>
      </a:lvl9pPr>
    </p:titleStyle>
    <p:bodyStyle>
      <a:lvl1pPr marL="0" marR="0" indent="0" algn="l" defTabSz="857787" rtl="0" eaLnBrk="1" fontAlgn="base" latinLnBrk="0" hangingPunct="1">
        <a:lnSpc>
          <a:spcPct val="100000"/>
        </a:lnSpc>
        <a:spcBef>
          <a:spcPts val="190"/>
        </a:spcBef>
        <a:spcAft>
          <a:spcPct val="0"/>
        </a:spcAft>
        <a:buClr>
          <a:schemeClr val="tx2"/>
        </a:buClr>
        <a:buSzTx/>
        <a:buFont typeface="Symbol" pitchFamily="18" charset="2"/>
        <a:buNone/>
        <a:tabLst/>
        <a:defRPr lang="en-US" altLang="zh-TW" sz="1500" baseline="0" smtClean="0">
          <a:solidFill>
            <a:schemeClr val="tx1"/>
          </a:solidFill>
          <a:latin typeface="Arial"/>
          <a:ea typeface="SimHei"/>
          <a:cs typeface="+mn-cs"/>
        </a:defRPr>
      </a:lvl1pPr>
      <a:lvl2pPr marL="218978" indent="-218978" algn="l" defTabSz="857787" rtl="0" eaLnBrk="1" fontAlgn="base" hangingPunct="1">
        <a:lnSpc>
          <a:spcPct val="100000"/>
        </a:lnSpc>
        <a:spcBef>
          <a:spcPts val="190"/>
        </a:spcBef>
        <a:spcAft>
          <a:spcPct val="0"/>
        </a:spcAft>
        <a:buClr>
          <a:schemeClr val="tx2"/>
        </a:buClr>
        <a:buFont typeface="Symbol" pitchFamily="18" charset="2"/>
        <a:buChar char="·"/>
        <a:defRPr lang="en-US" altLang="zh-TW" sz="1500" baseline="0" smtClean="0">
          <a:solidFill>
            <a:schemeClr val="tx1"/>
          </a:solidFill>
          <a:latin typeface="Arial"/>
          <a:ea typeface="SimHei"/>
          <a:cs typeface="+mn-cs"/>
        </a:defRPr>
      </a:lvl2pPr>
      <a:lvl3pPr marL="439465" indent="-220488" algn="l" defTabSz="857787" rtl="0" eaLnBrk="1" fontAlgn="base" hangingPunct="1">
        <a:lnSpc>
          <a:spcPct val="100000"/>
        </a:lnSpc>
        <a:spcBef>
          <a:spcPts val="190"/>
        </a:spcBef>
        <a:spcAft>
          <a:spcPct val="0"/>
        </a:spcAft>
        <a:buClr>
          <a:schemeClr val="tx2"/>
        </a:buClr>
        <a:buChar char="–"/>
        <a:defRPr lang="en-US" altLang="zh-TW" sz="1300" baseline="0" smtClean="0">
          <a:solidFill>
            <a:schemeClr val="tx1"/>
          </a:solidFill>
          <a:latin typeface="Arial"/>
          <a:ea typeface="SimHei"/>
          <a:cs typeface="+mn-cs"/>
        </a:defRPr>
      </a:lvl3pPr>
      <a:lvl4pPr marL="650892" indent="-211426" algn="l" defTabSz="857787" rtl="0" eaLnBrk="1" fontAlgn="base" hangingPunct="1">
        <a:lnSpc>
          <a:spcPct val="100000"/>
        </a:lnSpc>
        <a:spcBef>
          <a:spcPts val="190"/>
        </a:spcBef>
        <a:spcAft>
          <a:spcPct val="0"/>
        </a:spcAft>
        <a:buClr>
          <a:schemeClr val="tx2"/>
        </a:buClr>
        <a:buChar char="–"/>
        <a:defRPr lang="en-US" altLang="zh-TW" sz="1100" baseline="0" smtClean="0">
          <a:solidFill>
            <a:schemeClr val="tx1"/>
          </a:solidFill>
          <a:latin typeface="Arial"/>
          <a:ea typeface="SimHei"/>
          <a:cs typeface="+mn-cs"/>
        </a:defRPr>
      </a:lvl4pPr>
      <a:lvl5pPr marL="869869" indent="-218978" algn="l" defTabSz="857787" rtl="0" eaLnBrk="1" fontAlgn="base" hangingPunct="1">
        <a:lnSpc>
          <a:spcPct val="100000"/>
        </a:lnSpc>
        <a:spcBef>
          <a:spcPts val="190"/>
        </a:spcBef>
        <a:spcAft>
          <a:spcPct val="0"/>
        </a:spcAft>
        <a:buClr>
          <a:schemeClr val="tx2"/>
        </a:buClr>
        <a:buChar char="–"/>
        <a:defRPr lang="en-GB" altLang="zh-TW" sz="1000" dirty="0">
          <a:solidFill>
            <a:schemeClr val="tx1"/>
          </a:solidFill>
          <a:latin typeface="Arial"/>
          <a:ea typeface="SimHei"/>
          <a:cs typeface="+mn-cs"/>
        </a:defRPr>
      </a:lvl5pPr>
      <a:lvl6pPr marL="1469414" indent="-202365" algn="l" defTabSz="1055622" rtl="0" eaLnBrk="1" fontAlgn="base" hangingPunct="1">
        <a:spcBef>
          <a:spcPct val="20000"/>
        </a:spcBef>
        <a:spcAft>
          <a:spcPct val="0"/>
        </a:spcAft>
        <a:buClr>
          <a:schemeClr val="accent1"/>
        </a:buClr>
        <a:buFont typeface="Times New Roman" pitchFamily="18" charset="0"/>
        <a:buChar char="–"/>
        <a:defRPr sz="800">
          <a:solidFill>
            <a:schemeClr val="tx1"/>
          </a:solidFill>
          <a:latin typeface="+mn-lt"/>
          <a:cs typeface="+mn-cs"/>
        </a:defRPr>
      </a:lvl6pPr>
      <a:lvl7pPr marL="1904348" indent="-202365" algn="l" defTabSz="1055622" rtl="0" eaLnBrk="1" fontAlgn="base" hangingPunct="1">
        <a:spcBef>
          <a:spcPct val="20000"/>
        </a:spcBef>
        <a:spcAft>
          <a:spcPct val="0"/>
        </a:spcAft>
        <a:buClr>
          <a:schemeClr val="accent1"/>
        </a:buClr>
        <a:buFont typeface="Times New Roman" pitchFamily="18" charset="0"/>
        <a:buChar char="–"/>
        <a:defRPr sz="800">
          <a:solidFill>
            <a:schemeClr val="tx1"/>
          </a:solidFill>
          <a:latin typeface="+mn-lt"/>
          <a:cs typeface="+mn-cs"/>
        </a:defRPr>
      </a:lvl7pPr>
      <a:lvl8pPr marL="2339283" indent="-202365" algn="l" defTabSz="1055622" rtl="0" eaLnBrk="1" fontAlgn="base" hangingPunct="1">
        <a:spcBef>
          <a:spcPct val="20000"/>
        </a:spcBef>
        <a:spcAft>
          <a:spcPct val="0"/>
        </a:spcAft>
        <a:buClr>
          <a:schemeClr val="accent1"/>
        </a:buClr>
        <a:buFont typeface="Times New Roman" pitchFamily="18" charset="0"/>
        <a:buChar char="–"/>
        <a:defRPr sz="800">
          <a:solidFill>
            <a:schemeClr val="tx1"/>
          </a:solidFill>
          <a:latin typeface="+mn-lt"/>
          <a:cs typeface="+mn-cs"/>
        </a:defRPr>
      </a:lvl8pPr>
      <a:lvl9pPr marL="2774217" indent="-202365" algn="l" defTabSz="1055622" rtl="0" eaLnBrk="1" fontAlgn="base" hangingPunct="1">
        <a:spcBef>
          <a:spcPct val="20000"/>
        </a:spcBef>
        <a:spcAft>
          <a:spcPct val="0"/>
        </a:spcAft>
        <a:buClr>
          <a:schemeClr val="accent1"/>
        </a:buClr>
        <a:buFont typeface="Times New Roman" pitchFamily="18" charset="0"/>
        <a:buChar char="–"/>
        <a:defRPr sz="800">
          <a:solidFill>
            <a:schemeClr val="tx1"/>
          </a:solidFill>
          <a:latin typeface="+mn-lt"/>
          <a:cs typeface="+mn-cs"/>
        </a:defRPr>
      </a:lvl9pPr>
    </p:bodyStyle>
    <p:otherStyle>
      <a:defPPr>
        <a:defRPr lang="en-US"/>
      </a:defPPr>
      <a:lvl1pPr marL="0" algn="l" defTabSz="869869" rtl="0" eaLnBrk="1" latinLnBrk="0" hangingPunct="1">
        <a:defRPr sz="1700" kern="1200">
          <a:solidFill>
            <a:schemeClr val="tx1"/>
          </a:solidFill>
          <a:latin typeface="+mn-lt"/>
          <a:ea typeface="+mn-ea"/>
          <a:cs typeface="+mn-cs"/>
        </a:defRPr>
      </a:lvl1pPr>
      <a:lvl2pPr marL="434934" algn="l" defTabSz="869869" rtl="0" eaLnBrk="1" latinLnBrk="0" hangingPunct="1">
        <a:defRPr sz="1700" kern="1200">
          <a:solidFill>
            <a:schemeClr val="tx1"/>
          </a:solidFill>
          <a:latin typeface="+mn-lt"/>
          <a:ea typeface="+mn-ea"/>
          <a:cs typeface="+mn-cs"/>
        </a:defRPr>
      </a:lvl2pPr>
      <a:lvl3pPr marL="869869" algn="l" defTabSz="869869" rtl="0" eaLnBrk="1" latinLnBrk="0" hangingPunct="1">
        <a:defRPr sz="1700" kern="1200">
          <a:solidFill>
            <a:schemeClr val="tx1"/>
          </a:solidFill>
          <a:latin typeface="+mn-lt"/>
          <a:ea typeface="+mn-ea"/>
          <a:cs typeface="+mn-cs"/>
        </a:defRPr>
      </a:lvl3pPr>
      <a:lvl4pPr marL="1304803" algn="l" defTabSz="869869" rtl="0" eaLnBrk="1" latinLnBrk="0" hangingPunct="1">
        <a:defRPr sz="1700" kern="1200">
          <a:solidFill>
            <a:schemeClr val="tx1"/>
          </a:solidFill>
          <a:latin typeface="+mn-lt"/>
          <a:ea typeface="+mn-ea"/>
          <a:cs typeface="+mn-cs"/>
        </a:defRPr>
      </a:lvl4pPr>
      <a:lvl5pPr marL="1739737" algn="l" defTabSz="869869" rtl="0" eaLnBrk="1" latinLnBrk="0" hangingPunct="1">
        <a:defRPr sz="1700" kern="1200">
          <a:solidFill>
            <a:schemeClr val="tx1"/>
          </a:solidFill>
          <a:latin typeface="+mn-lt"/>
          <a:ea typeface="+mn-ea"/>
          <a:cs typeface="+mn-cs"/>
        </a:defRPr>
      </a:lvl5pPr>
      <a:lvl6pPr marL="2174672" algn="l" defTabSz="869869" rtl="0" eaLnBrk="1" latinLnBrk="0" hangingPunct="1">
        <a:defRPr sz="1700" kern="1200">
          <a:solidFill>
            <a:schemeClr val="tx1"/>
          </a:solidFill>
          <a:latin typeface="+mn-lt"/>
          <a:ea typeface="+mn-ea"/>
          <a:cs typeface="+mn-cs"/>
        </a:defRPr>
      </a:lvl6pPr>
      <a:lvl7pPr marL="2609606" algn="l" defTabSz="869869" rtl="0" eaLnBrk="1" latinLnBrk="0" hangingPunct="1">
        <a:defRPr sz="1700" kern="1200">
          <a:solidFill>
            <a:schemeClr val="tx1"/>
          </a:solidFill>
          <a:latin typeface="+mn-lt"/>
          <a:ea typeface="+mn-ea"/>
          <a:cs typeface="+mn-cs"/>
        </a:defRPr>
      </a:lvl7pPr>
      <a:lvl8pPr marL="3044541" algn="l" defTabSz="869869" rtl="0" eaLnBrk="1" latinLnBrk="0" hangingPunct="1">
        <a:defRPr sz="1700" kern="1200">
          <a:solidFill>
            <a:schemeClr val="tx1"/>
          </a:solidFill>
          <a:latin typeface="+mn-lt"/>
          <a:ea typeface="+mn-ea"/>
          <a:cs typeface="+mn-cs"/>
        </a:defRPr>
      </a:lvl8pPr>
      <a:lvl9pPr marL="3479475" algn="l" defTabSz="869869"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1/9/2018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solidFill>
                <a:srgbClr val="000000">
                  <a:tint val="75000"/>
                </a:srgbClr>
              </a:solidFill>
            </a:endParaRP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2842637081"/>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Lst>
  <p:hf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27"/>
          <p:cNvSpPr>
            <a:spLocks noGrp="1"/>
          </p:cNvSpPr>
          <p:nvPr>
            <p:ph type="ftr" sz="quarter" idx="11"/>
          </p:nvPr>
        </p:nvSpPr>
        <p:spPr>
          <a:xfrm>
            <a:off x="3902258" y="7460321"/>
            <a:ext cx="4114800" cy="365125"/>
          </a:xfrm>
        </p:spPr>
        <p:txBody>
          <a:bodyPr/>
          <a:lstStyle/>
          <a:p>
            <a:r>
              <a:rPr lang="en-US" dirty="0" smtClean="0"/>
              <a:t>RESTRICTED</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3644"/>
            <a:ext cx="12192000" cy="6905288"/>
          </a:xfrm>
          <a:prstGeom prst="rect">
            <a:avLst/>
          </a:prstGeom>
        </p:spPr>
      </p:pic>
      <p:sp>
        <p:nvSpPr>
          <p:cNvPr id="3" name="TextBox 2"/>
          <p:cNvSpPr txBox="1"/>
          <p:nvPr/>
        </p:nvSpPr>
        <p:spPr>
          <a:xfrm>
            <a:off x="2768005" y="4599393"/>
            <a:ext cx="6655989" cy="923330"/>
          </a:xfrm>
          <a:prstGeom prst="rect">
            <a:avLst/>
          </a:prstGeom>
          <a:noFill/>
        </p:spPr>
        <p:txBody>
          <a:bodyPr wrap="none" rtlCol="0">
            <a:spAutoFit/>
          </a:bodyPr>
          <a:lstStyle/>
          <a:p>
            <a:r>
              <a:rPr lang="zh-CN" altLang="en-US" sz="5400" dirty="0">
                <a:solidFill>
                  <a:srgbClr val="F2F2F2"/>
                </a:solidFill>
                <a:latin typeface="微软雅黑" panose="020B0503020204020204" pitchFamily="34" charset="-122"/>
                <a:ea typeface="微软雅黑" panose="020B0503020204020204" pitchFamily="34" charset="-122"/>
              </a:rPr>
              <a:t>比</a:t>
            </a:r>
            <a:r>
              <a:rPr lang="zh-CN" altLang="en-US" sz="5400" dirty="0" smtClean="0">
                <a:solidFill>
                  <a:srgbClr val="F2F2F2"/>
                </a:solidFill>
                <a:latin typeface="微软雅黑" panose="020B0503020204020204" pitchFamily="34" charset="-122"/>
                <a:ea typeface="微软雅黑" panose="020B0503020204020204" pitchFamily="34" charset="-122"/>
              </a:rPr>
              <a:t>特币是怎么运作的</a:t>
            </a:r>
            <a:endParaRPr lang="en-US" sz="5400" dirty="0">
              <a:solidFill>
                <a:srgbClr val="F2F2F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08315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27"/>
          <p:cNvSpPr>
            <a:spLocks noGrp="1"/>
          </p:cNvSpPr>
          <p:nvPr>
            <p:ph type="ftr" sz="quarter" idx="11"/>
          </p:nvPr>
        </p:nvSpPr>
        <p:spPr>
          <a:xfrm>
            <a:off x="3902258" y="7460321"/>
            <a:ext cx="4114800" cy="365125"/>
          </a:xfrm>
        </p:spPr>
        <p:txBody>
          <a:bodyPr/>
          <a:lstStyle/>
          <a:p>
            <a:r>
              <a:rPr lang="en-US" dirty="0" smtClean="0"/>
              <a:t>RESTRICTED</a:t>
            </a:r>
            <a:endParaRPr lang="en-US" dirty="0"/>
          </a:p>
        </p:txBody>
      </p:sp>
      <p:sp>
        <p:nvSpPr>
          <p:cNvPr id="5" name="TextBox 4"/>
          <p:cNvSpPr txBox="1"/>
          <p:nvPr/>
        </p:nvSpPr>
        <p:spPr>
          <a:xfrm>
            <a:off x="1068947" y="206062"/>
            <a:ext cx="9633397" cy="861774"/>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攻击</a:t>
            </a:r>
            <a:endParaRPr lang="en-US" altLang="zh-CN" sz="32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dirty="0"/>
          </a:p>
        </p:txBody>
      </p:sp>
      <p:sp>
        <p:nvSpPr>
          <p:cNvPr id="8" name="TextBox 7"/>
          <p:cNvSpPr txBox="1"/>
          <p:nvPr/>
        </p:nvSpPr>
        <p:spPr>
          <a:xfrm>
            <a:off x="618186" y="850005"/>
            <a:ext cx="9837256" cy="3323987"/>
          </a:xfrm>
          <a:prstGeom prst="rect">
            <a:avLst/>
          </a:prstGeom>
          <a:noFill/>
        </p:spPr>
        <p:txBody>
          <a:bodyPr wrap="square" rtlCol="0">
            <a:spAutoFit/>
          </a:bodyPr>
          <a:lstStyle/>
          <a:p>
            <a:pPr marL="342900" indent="-342900">
              <a:buFont typeface="+mj-lt"/>
              <a:buAutoNum type="arabicPeriod"/>
            </a:pPr>
            <a:r>
              <a:rPr lang="zh-CN" altLang="en-US" dirty="0" smtClean="0"/>
              <a:t>盗取其他帐户的余额转账给自己的账户 </a:t>
            </a:r>
            <a:r>
              <a:rPr lang="en-US" altLang="zh-CN" dirty="0" smtClean="0"/>
              <a:t>–</a:t>
            </a:r>
            <a:r>
              <a:rPr lang="zh-CN" altLang="en-US" dirty="0" smtClean="0"/>
              <a:t> </a:t>
            </a:r>
            <a:r>
              <a:rPr lang="zh-CN" altLang="en-US" dirty="0" smtClean="0">
                <a:solidFill>
                  <a:srgbClr val="FF0000"/>
                </a:solidFill>
              </a:rPr>
              <a:t>这</a:t>
            </a:r>
            <a:r>
              <a:rPr lang="zh-CN" altLang="en-US" dirty="0">
                <a:solidFill>
                  <a:srgbClr val="FF0000"/>
                </a:solidFill>
              </a:rPr>
              <a:t>和系统安全无关</a:t>
            </a:r>
            <a:r>
              <a:rPr lang="zh-CN" altLang="en-US" dirty="0"/>
              <a:t>：</a:t>
            </a:r>
            <a:r>
              <a:rPr lang="en-US" altLang="zh-CN" dirty="0" smtClean="0"/>
              <a:t/>
            </a:r>
            <a:br>
              <a:rPr lang="en-US" altLang="zh-CN" dirty="0" smtClean="0"/>
            </a:br>
            <a:r>
              <a:rPr lang="zh-CN" altLang="en-US" sz="1400" dirty="0" smtClean="0"/>
              <a:t>每笔交易需要付款方的私钥签名。攻击者需要知道被盗者的帐户私钥。</a:t>
            </a:r>
            <a:endParaRPr lang="en-US" altLang="zh-CN" sz="1400" dirty="0" smtClean="0"/>
          </a:p>
          <a:p>
            <a:pPr marL="342900" indent="-342900">
              <a:buFont typeface="+mj-lt"/>
              <a:buAutoNum type="arabicPeriod"/>
            </a:pPr>
            <a:endParaRPr lang="en-US" altLang="zh-CN" dirty="0"/>
          </a:p>
          <a:p>
            <a:pPr marL="342900" indent="-342900">
              <a:buFont typeface="+mj-lt"/>
              <a:buAutoNum type="arabicPeriod"/>
            </a:pPr>
            <a:r>
              <a:rPr lang="zh-CN" altLang="en-US" dirty="0" smtClean="0"/>
              <a:t>无中生有给自己的账户增加余额 </a:t>
            </a:r>
            <a:r>
              <a:rPr lang="en-US" altLang="zh-CN" dirty="0" smtClean="0"/>
              <a:t>–</a:t>
            </a:r>
            <a:r>
              <a:rPr lang="zh-CN" altLang="en-US" dirty="0" smtClean="0"/>
              <a:t> </a:t>
            </a:r>
            <a:r>
              <a:rPr lang="zh-CN" altLang="en-US" dirty="0" smtClean="0">
                <a:solidFill>
                  <a:srgbClr val="FF0000"/>
                </a:solidFill>
              </a:rPr>
              <a:t>不可能</a:t>
            </a:r>
            <a:r>
              <a:rPr lang="zh-CN" altLang="en-US" dirty="0" smtClean="0"/>
              <a:t>：</a:t>
            </a:r>
            <a:r>
              <a:rPr lang="en-US" altLang="zh-CN" dirty="0" smtClean="0"/>
              <a:t/>
            </a:r>
            <a:br>
              <a:rPr lang="en-US" altLang="zh-CN" dirty="0" smtClean="0"/>
            </a:br>
            <a:r>
              <a:rPr lang="zh-CN" altLang="en-US" sz="1400" dirty="0" smtClean="0"/>
              <a:t>账户余额是一种交易数据的集合，不可能无中生有。即每笔钱必有来源，每笔钱的最初来源必然是挖矿奖励。</a:t>
            </a:r>
            <a:endParaRPr lang="en-US" altLang="zh-CN" sz="1400" dirty="0" smtClean="0"/>
          </a:p>
          <a:p>
            <a:pPr marL="342900" indent="-342900">
              <a:buFont typeface="+mj-lt"/>
              <a:buAutoNum type="arabicPeriod"/>
            </a:pPr>
            <a:endParaRPr lang="en-US" altLang="zh-CN" dirty="0" smtClean="0"/>
          </a:p>
          <a:p>
            <a:pPr marL="342900" indent="-342900">
              <a:buFont typeface="+mj-lt"/>
              <a:buAutoNum type="arabicPeriod"/>
            </a:pPr>
            <a:r>
              <a:rPr lang="zh-CN" altLang="en-US" dirty="0" smtClean="0"/>
              <a:t>发假的挖矿奖励给自己 </a:t>
            </a:r>
            <a:r>
              <a:rPr lang="en-US" altLang="zh-CN" dirty="0" smtClean="0"/>
              <a:t>–</a:t>
            </a:r>
            <a:r>
              <a:rPr lang="zh-CN" altLang="en-US" dirty="0" smtClean="0"/>
              <a:t> </a:t>
            </a:r>
            <a:r>
              <a:rPr lang="zh-CN" altLang="en-US" dirty="0" smtClean="0">
                <a:solidFill>
                  <a:srgbClr val="FF0000"/>
                </a:solidFill>
              </a:rPr>
              <a:t>不可能</a:t>
            </a:r>
            <a:r>
              <a:rPr lang="zh-CN" altLang="en-US" dirty="0" smtClean="0"/>
              <a:t>：</a:t>
            </a:r>
            <a:r>
              <a:rPr lang="en-US" altLang="zh-CN" dirty="0"/>
              <a:t/>
            </a:r>
            <a:br>
              <a:rPr lang="en-US" altLang="zh-CN" dirty="0"/>
            </a:br>
            <a:r>
              <a:rPr lang="zh-CN" altLang="en-US" sz="1400" dirty="0" smtClean="0"/>
              <a:t>共识算法</a:t>
            </a:r>
            <a:r>
              <a:rPr lang="zh-CN" altLang="en-US" sz="1400" dirty="0"/>
              <a:t>规</a:t>
            </a:r>
            <a:r>
              <a:rPr lang="zh-CN" altLang="en-US" sz="1400" dirty="0" smtClean="0"/>
              <a:t>定了挖矿奖励额度和</a:t>
            </a:r>
            <a:r>
              <a:rPr lang="zh-CN" altLang="en-US" sz="1400" dirty="0"/>
              <a:t>挖</a:t>
            </a:r>
            <a:r>
              <a:rPr lang="zh-CN" altLang="en-US" sz="1400" dirty="0" smtClean="0"/>
              <a:t>矿方法。其他节点接受新区块的产生要进行相应的验证。即，要获得挖矿奖励必须完成相应的计算 </a:t>
            </a:r>
            <a:r>
              <a:rPr lang="en-US" altLang="zh-CN" sz="1400" dirty="0" smtClean="0"/>
              <a:t>–</a:t>
            </a:r>
            <a:r>
              <a:rPr lang="zh-CN" altLang="en-US" sz="1400" dirty="0" smtClean="0"/>
              <a:t> 工作量证明。</a:t>
            </a:r>
            <a:endParaRPr lang="en-US" altLang="zh-CN" dirty="0" smtClean="0"/>
          </a:p>
          <a:p>
            <a:pPr marL="342900" indent="-342900">
              <a:buFont typeface="+mj-lt"/>
              <a:buAutoNum type="arabicPeriod"/>
            </a:pPr>
            <a:endParaRPr lang="en-US" altLang="zh-CN" dirty="0" smtClean="0"/>
          </a:p>
          <a:p>
            <a:pPr marL="342900" indent="-342900">
              <a:buFont typeface="+mj-lt"/>
              <a:buAutoNum type="arabicPeriod"/>
            </a:pPr>
            <a:r>
              <a:rPr lang="zh-CN" altLang="en-US" dirty="0" smtClean="0"/>
              <a:t>双重花费（双花）， 即转账给</a:t>
            </a:r>
            <a:r>
              <a:rPr lang="en-US" altLang="zh-CN" dirty="0" smtClean="0"/>
              <a:t>A</a:t>
            </a:r>
            <a:r>
              <a:rPr lang="zh-CN" altLang="en-US" dirty="0" smtClean="0"/>
              <a:t>后，再把同样的内容（余额）转给</a:t>
            </a:r>
            <a:r>
              <a:rPr lang="en-US" altLang="zh-CN" dirty="0" smtClean="0"/>
              <a:t>B</a:t>
            </a:r>
            <a:r>
              <a:rPr lang="zh-CN" altLang="en-US" dirty="0" smtClean="0"/>
              <a:t>：</a:t>
            </a:r>
            <a:r>
              <a:rPr lang="en-US" altLang="zh-CN" dirty="0"/>
              <a:t/>
            </a:r>
            <a:br>
              <a:rPr lang="en-US" altLang="zh-CN" dirty="0"/>
            </a:br>
            <a:r>
              <a:rPr lang="zh-CN" altLang="en-US" sz="1400" dirty="0"/>
              <a:t>转账给</a:t>
            </a:r>
            <a:r>
              <a:rPr lang="en-US" altLang="zh-CN" sz="1400" dirty="0"/>
              <a:t>A</a:t>
            </a:r>
            <a:r>
              <a:rPr lang="zh-CN" altLang="en-US" sz="1400" dirty="0" smtClean="0"/>
              <a:t>后，必须要有新区块产生该转账才能得到确认。即攻击者需要等到至少有一个新区块产生后才能制造另外的新区块来推翻旧的区块，这就需要</a:t>
            </a:r>
            <a:r>
              <a:rPr lang="zh-CN" altLang="en-US" sz="1400" dirty="0"/>
              <a:t>攻</a:t>
            </a:r>
            <a:r>
              <a:rPr lang="zh-CN" altLang="en-US" sz="1400" dirty="0" smtClean="0"/>
              <a:t>击者控制网络算力以推翻旧区块。</a:t>
            </a:r>
            <a:endParaRPr lang="en-US" altLang="zh-CN" sz="1400" dirty="0" smtClean="0"/>
          </a:p>
        </p:txBody>
      </p:sp>
      <p:sp>
        <p:nvSpPr>
          <p:cNvPr id="4" name="Rectangle 3"/>
          <p:cNvSpPr/>
          <p:nvPr/>
        </p:nvSpPr>
        <p:spPr>
          <a:xfrm>
            <a:off x="914399" y="5378114"/>
            <a:ext cx="1246199" cy="553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Block 0</a:t>
            </a:r>
            <a:endParaRPr lang="en-US" sz="1400" dirty="0"/>
          </a:p>
        </p:txBody>
      </p:sp>
      <p:sp>
        <p:nvSpPr>
          <p:cNvPr id="31" name="Rectangle 30"/>
          <p:cNvSpPr/>
          <p:nvPr/>
        </p:nvSpPr>
        <p:spPr>
          <a:xfrm>
            <a:off x="2514597" y="5378114"/>
            <a:ext cx="1246199" cy="553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Block 1</a:t>
            </a:r>
            <a:endParaRPr lang="en-US" sz="1400" dirty="0"/>
          </a:p>
        </p:txBody>
      </p:sp>
      <p:sp>
        <p:nvSpPr>
          <p:cNvPr id="32" name="Rounded Rectangle 31"/>
          <p:cNvSpPr/>
          <p:nvPr/>
        </p:nvSpPr>
        <p:spPr>
          <a:xfrm>
            <a:off x="2868596" y="5618746"/>
            <a:ext cx="704781" cy="31282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Tx</a:t>
            </a:r>
            <a:r>
              <a:rPr lang="en-US" sz="1400" dirty="0" smtClean="0"/>
              <a:t> A</a:t>
            </a:r>
            <a:endParaRPr lang="en-US" sz="1400" dirty="0"/>
          </a:p>
        </p:txBody>
      </p:sp>
      <p:sp>
        <p:nvSpPr>
          <p:cNvPr id="33" name="Rectangle 32"/>
          <p:cNvSpPr/>
          <p:nvPr/>
        </p:nvSpPr>
        <p:spPr>
          <a:xfrm>
            <a:off x="2514597" y="6174400"/>
            <a:ext cx="1246199" cy="553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Block 1x</a:t>
            </a:r>
            <a:endParaRPr lang="en-US" sz="1400" dirty="0"/>
          </a:p>
        </p:txBody>
      </p:sp>
      <p:sp>
        <p:nvSpPr>
          <p:cNvPr id="34" name="Rounded Rectangle 33"/>
          <p:cNvSpPr/>
          <p:nvPr/>
        </p:nvSpPr>
        <p:spPr>
          <a:xfrm>
            <a:off x="2868596" y="6415032"/>
            <a:ext cx="704781" cy="31282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Tx</a:t>
            </a:r>
            <a:r>
              <a:rPr lang="en-US" sz="1400" dirty="0" smtClean="0"/>
              <a:t> </a:t>
            </a:r>
            <a:r>
              <a:rPr lang="en-US" altLang="zh-CN" sz="1400" dirty="0" smtClean="0"/>
              <a:t>B</a:t>
            </a:r>
            <a:endParaRPr lang="en-US" sz="1400" dirty="0"/>
          </a:p>
        </p:txBody>
      </p:sp>
      <p:sp>
        <p:nvSpPr>
          <p:cNvPr id="35" name="Rectangle 34"/>
          <p:cNvSpPr/>
          <p:nvPr/>
        </p:nvSpPr>
        <p:spPr>
          <a:xfrm>
            <a:off x="4114795" y="5374320"/>
            <a:ext cx="1246199" cy="553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Block 2</a:t>
            </a:r>
            <a:endParaRPr lang="en-US" sz="1400" dirty="0"/>
          </a:p>
        </p:txBody>
      </p:sp>
      <p:sp>
        <p:nvSpPr>
          <p:cNvPr id="36" name="Rectangle 35"/>
          <p:cNvSpPr/>
          <p:nvPr/>
        </p:nvSpPr>
        <p:spPr>
          <a:xfrm>
            <a:off x="5714993" y="5374320"/>
            <a:ext cx="1246199" cy="553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Block 3</a:t>
            </a:r>
            <a:endParaRPr lang="en-US" sz="1400" dirty="0"/>
          </a:p>
        </p:txBody>
      </p:sp>
      <p:sp>
        <p:nvSpPr>
          <p:cNvPr id="37" name="Rectangle 36"/>
          <p:cNvSpPr/>
          <p:nvPr/>
        </p:nvSpPr>
        <p:spPr>
          <a:xfrm>
            <a:off x="4114795" y="6174400"/>
            <a:ext cx="1246199" cy="553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Block </a:t>
            </a:r>
            <a:r>
              <a:rPr lang="en-US" altLang="zh-CN" sz="1400" dirty="0" smtClean="0"/>
              <a:t>2</a:t>
            </a:r>
            <a:r>
              <a:rPr lang="en-US" altLang="zh-CN" sz="1400" dirty="0"/>
              <a:t>x</a:t>
            </a:r>
            <a:endParaRPr lang="en-US" sz="1400" dirty="0"/>
          </a:p>
        </p:txBody>
      </p:sp>
      <p:sp>
        <p:nvSpPr>
          <p:cNvPr id="38" name="Rectangle 37"/>
          <p:cNvSpPr/>
          <p:nvPr/>
        </p:nvSpPr>
        <p:spPr>
          <a:xfrm>
            <a:off x="5714993" y="6174400"/>
            <a:ext cx="1246199" cy="553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t>Block 3x</a:t>
            </a:r>
            <a:endParaRPr lang="en-US" sz="1400" dirty="0"/>
          </a:p>
        </p:txBody>
      </p:sp>
      <p:cxnSp>
        <p:nvCxnSpPr>
          <p:cNvPr id="39" name="Straight Arrow Connector 38"/>
          <p:cNvCxnSpPr>
            <a:stCxn id="4" idx="3"/>
            <a:endCxn id="31" idx="1"/>
          </p:cNvCxnSpPr>
          <p:nvPr/>
        </p:nvCxnSpPr>
        <p:spPr>
          <a:xfrm>
            <a:off x="2160598" y="5654840"/>
            <a:ext cx="353999"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1" idx="3"/>
            <a:endCxn id="35" idx="1"/>
          </p:cNvCxnSpPr>
          <p:nvPr/>
        </p:nvCxnSpPr>
        <p:spPr>
          <a:xfrm flipV="1">
            <a:off x="3760796" y="5651046"/>
            <a:ext cx="353999" cy="379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5" idx="3"/>
            <a:endCxn id="36" idx="1"/>
          </p:cNvCxnSpPr>
          <p:nvPr/>
        </p:nvCxnSpPr>
        <p:spPr>
          <a:xfrm>
            <a:off x="5360994" y="5651046"/>
            <a:ext cx="353999"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3" idx="3"/>
            <a:endCxn id="37" idx="1"/>
          </p:cNvCxnSpPr>
          <p:nvPr/>
        </p:nvCxnSpPr>
        <p:spPr>
          <a:xfrm>
            <a:off x="3760796" y="6451126"/>
            <a:ext cx="353999" cy="0"/>
          </a:xfrm>
          <a:prstGeom prst="straightConnector1">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7" idx="3"/>
            <a:endCxn id="38" idx="1"/>
          </p:cNvCxnSpPr>
          <p:nvPr/>
        </p:nvCxnSpPr>
        <p:spPr>
          <a:xfrm>
            <a:off x="5360994" y="6451126"/>
            <a:ext cx="353999" cy="0"/>
          </a:xfrm>
          <a:prstGeom prst="straightConnector1">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 idx="3"/>
            <a:endCxn id="33" idx="1"/>
          </p:cNvCxnSpPr>
          <p:nvPr/>
        </p:nvCxnSpPr>
        <p:spPr>
          <a:xfrm>
            <a:off x="2160598" y="5654840"/>
            <a:ext cx="353999" cy="796286"/>
          </a:xfrm>
          <a:prstGeom prst="straightConnector1">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6109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27"/>
          <p:cNvSpPr>
            <a:spLocks noGrp="1"/>
          </p:cNvSpPr>
          <p:nvPr>
            <p:ph type="ftr" sz="quarter" idx="11"/>
          </p:nvPr>
        </p:nvSpPr>
        <p:spPr>
          <a:xfrm>
            <a:off x="3902258" y="7460321"/>
            <a:ext cx="4114800" cy="365125"/>
          </a:xfrm>
        </p:spPr>
        <p:txBody>
          <a:bodyPr/>
          <a:lstStyle/>
          <a:p>
            <a:r>
              <a:rPr lang="en-US" dirty="0" smtClean="0"/>
              <a:t>RESTRICTED</a:t>
            </a:r>
            <a:endParaRPr lang="en-US" dirty="0"/>
          </a:p>
        </p:txBody>
      </p:sp>
      <p:sp>
        <p:nvSpPr>
          <p:cNvPr id="5" name="TextBox 4"/>
          <p:cNvSpPr txBox="1"/>
          <p:nvPr/>
        </p:nvSpPr>
        <p:spPr>
          <a:xfrm>
            <a:off x="1068947" y="206062"/>
            <a:ext cx="9633397" cy="861774"/>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攻击</a:t>
            </a:r>
            <a:endParaRPr lang="en-US" altLang="zh-CN" sz="32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618186" y="850005"/>
                <a:ext cx="10754867" cy="5909310"/>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p = </a:t>
                </a:r>
                <a:r>
                  <a:rPr lang="zh-CN" altLang="en-US" dirty="0" smtClean="0">
                    <a:latin typeface="微软雅黑" panose="020B0503020204020204" pitchFamily="34" charset="-122"/>
                    <a:ea typeface="微软雅黑" panose="020B0503020204020204" pitchFamily="34" charset="-122"/>
                  </a:rPr>
                  <a:t>诚实结点制造出下一个区块的概率 </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诚实结点算力</a:t>
                </a:r>
                <a:r>
                  <a:rPr lang="en-US" altLang="zh-CN" dirty="0" smtClean="0">
                    <a:latin typeface="微软雅黑" panose="020B0503020204020204" pitchFamily="34" charset="-122"/>
                    <a:ea typeface="微软雅黑" panose="020B0503020204020204" pitchFamily="34" charset="-122"/>
                  </a:rPr>
                  <a:t>)</a:t>
                </a:r>
              </a:p>
              <a:p>
                <a:r>
                  <a:rPr lang="en-US" altLang="zh-CN" dirty="0" smtClean="0">
                    <a:latin typeface="微软雅黑" panose="020B0503020204020204" pitchFamily="34" charset="-122"/>
                    <a:ea typeface="微软雅黑" panose="020B0503020204020204" pitchFamily="34" charset="-122"/>
                  </a:rPr>
                  <a:t>q =</a:t>
                </a:r>
                <a:r>
                  <a:rPr lang="zh-CN" altLang="en-US" dirty="0" smtClean="0">
                    <a:latin typeface="微软雅黑" panose="020B0503020204020204" pitchFamily="34" charset="-122"/>
                    <a:ea typeface="微软雅黑" panose="020B0503020204020204" pitchFamily="34" charset="-122"/>
                  </a:rPr>
                  <a:t> 攻击者制</a:t>
                </a:r>
                <a:r>
                  <a:rPr lang="zh-CN" altLang="en-US" dirty="0">
                    <a:latin typeface="微软雅黑" panose="020B0503020204020204" pitchFamily="34" charset="-122"/>
                    <a:ea typeface="微软雅黑" panose="020B0503020204020204" pitchFamily="34" charset="-122"/>
                  </a:rPr>
                  <a:t>造出下一个区块的概</a:t>
                </a:r>
                <a:r>
                  <a:rPr lang="zh-CN" altLang="en-US" dirty="0" smtClean="0">
                    <a:latin typeface="微软雅黑" panose="020B0503020204020204" pitchFamily="34" charset="-122"/>
                    <a:ea typeface="微软雅黑" panose="020B0503020204020204" pitchFamily="34" charset="-122"/>
                  </a:rPr>
                  <a:t>率</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攻击者算</a:t>
                </a:r>
                <a:r>
                  <a:rPr lang="zh-CN" altLang="en-US" dirty="0">
                    <a:latin typeface="微软雅黑" panose="020B0503020204020204" pitchFamily="34" charset="-122"/>
                    <a:ea typeface="微软雅黑" panose="020B0503020204020204" pitchFamily="34" charset="-122"/>
                  </a:rPr>
                  <a:t>力</a:t>
                </a:r>
                <a:r>
                  <a:rPr lang="en-US" altLang="zh-CN" dirty="0">
                    <a:latin typeface="微软雅黑" panose="020B0503020204020204" pitchFamily="34" charset="-122"/>
                    <a:ea typeface="微软雅黑" panose="020B0503020204020204" pitchFamily="34" charset="-122"/>
                  </a:rPr>
                  <a:t>)</a:t>
                </a:r>
                <a:endParaRPr lang="en-US" altLang="zh-CN" i="1" dirty="0" smtClean="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𝑞</m:t>
                        </m:r>
                      </m:e>
                      <m:sub>
                        <m:r>
                          <a:rPr lang="en-US" altLang="zh-CN" b="0" i="1" smtClean="0">
                            <a:latin typeface="Cambria Math" panose="02040503050406030204" pitchFamily="18" charset="0"/>
                            <a:ea typeface="微软雅黑" panose="020B0503020204020204" pitchFamily="34" charset="-122"/>
                          </a:rPr>
                          <m:t>𝑧</m:t>
                        </m:r>
                      </m:sub>
                    </m:sSub>
                  </m:oMath>
                </a14:m>
                <a:r>
                  <a:rPr lang="en-US" altLang="zh-CN" dirty="0" smtClean="0">
                    <a:latin typeface="微软雅黑" panose="020B0503020204020204" pitchFamily="34" charset="-122"/>
                    <a:ea typeface="微软雅黑" panose="020B0503020204020204" pitchFamily="34" charset="-122"/>
                  </a:rPr>
                  <a:t> = </a:t>
                </a:r>
                <a:r>
                  <a:rPr lang="zh-CN" altLang="en-US" dirty="0" smtClean="0">
                    <a:latin typeface="微软雅黑" panose="020B0503020204020204" pitchFamily="34" charset="-122"/>
                    <a:ea typeface="微软雅黑" panose="020B0503020204020204" pitchFamily="34" charset="-122"/>
                  </a:rPr>
                  <a:t>攻击成功概率</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z =</a:t>
                </a:r>
                <a:r>
                  <a:rPr lang="zh-CN" altLang="en-US" dirty="0" smtClean="0">
                    <a:latin typeface="微软雅黑" panose="020B0503020204020204" pitchFamily="34" charset="-122"/>
                    <a:ea typeface="微软雅黑" panose="020B0503020204020204" pitchFamily="34" charset="-122"/>
                  </a:rPr>
                  <a:t> 攻</a:t>
                </a:r>
                <a:r>
                  <a:rPr lang="zh-CN" altLang="en-US" dirty="0">
                    <a:latin typeface="微软雅黑" panose="020B0503020204020204" pitchFamily="34" charset="-122"/>
                    <a:ea typeface="微软雅黑" panose="020B0503020204020204" pitchFamily="34" charset="-122"/>
                  </a:rPr>
                  <a:t>击</a:t>
                </a:r>
                <a:r>
                  <a:rPr lang="zh-CN" altLang="en-US" dirty="0" smtClean="0">
                    <a:latin typeface="微软雅黑" panose="020B0503020204020204" pitchFamily="34" charset="-122"/>
                    <a:ea typeface="微软雅黑" panose="020B0503020204020204" pitchFamily="34" charset="-122"/>
                  </a:rPr>
                  <a:t>者在交易确认后，再等待了</a:t>
                </a:r>
                <a:r>
                  <a:rPr lang="en-US" altLang="zh-CN" dirty="0" smtClean="0">
                    <a:latin typeface="微软雅黑" panose="020B0503020204020204" pitchFamily="34" charset="-122"/>
                    <a:ea typeface="微软雅黑" panose="020B0503020204020204" pitchFamily="34" charset="-122"/>
                  </a:rPr>
                  <a:t>z</a:t>
                </a:r>
                <a:r>
                  <a:rPr lang="zh-CN" altLang="en-US" dirty="0" smtClean="0">
                    <a:latin typeface="微软雅黑" panose="020B0503020204020204" pitchFamily="34" charset="-122"/>
                    <a:ea typeface="微软雅黑" panose="020B0503020204020204" pitchFamily="34" charset="-122"/>
                  </a:rPr>
                  <a:t>个区块</a:t>
                </a:r>
                <a:r>
                  <a:rPr lang="zh-CN" altLang="en-US" dirty="0">
                    <a:latin typeface="微软雅黑" panose="020B0503020204020204" pitchFamily="34" charset="-122"/>
                    <a:ea typeface="微软雅黑" panose="020B0503020204020204" pitchFamily="34" charset="-122"/>
                  </a:rPr>
                  <a:t>出现后</a:t>
                </a:r>
                <a:r>
                  <a:rPr lang="zh-CN" altLang="en-US" dirty="0" smtClean="0">
                    <a:latin typeface="微软雅黑" panose="020B0503020204020204" pitchFamily="34" charset="-122"/>
                    <a:ea typeface="微软雅黑" panose="020B0503020204020204" pitchFamily="34" charset="-122"/>
                  </a:rPr>
                  <a:t>发起攻击</a:t>
                </a:r>
                <a:endParaRPr lang="en-US" altLang="zh-CN" dirty="0" smtClean="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smtClean="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假设诚实结点产生一个区块将耗费平均预期时间，则攻击者的潜在进展是泊松分布。则双花成功概率：</a:t>
                </a:r>
                <a:endParaRPr lang="en-US" altLang="zh-CN" dirty="0" smtClean="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dirty="0" smtClean="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若要使</a:t>
                </a:r>
                <a:r>
                  <a:rPr lang="zh-CN" altLang="en-US" dirty="0">
                    <a:latin typeface="微软雅黑" panose="020B0503020204020204" pitchFamily="34" charset="-122"/>
                    <a:ea typeface="微软雅黑" panose="020B0503020204020204" pitchFamily="34" charset="-122"/>
                  </a:rPr>
                  <a:t>双花成功概率</a:t>
                </a:r>
                <a:r>
                  <a:rPr lang="zh-CN" altLang="en-US" dirty="0" smtClean="0">
                    <a:latin typeface="微软雅黑" panose="020B0503020204020204" pitchFamily="34" charset="-122"/>
                    <a:ea typeface="微软雅黑" panose="020B0503020204020204" pitchFamily="34" charset="-122"/>
                  </a:rPr>
                  <a:t>小于</a:t>
                </a:r>
                <a:r>
                  <a:rPr lang="en-US" altLang="zh-CN" dirty="0" smtClean="0">
                    <a:latin typeface="微软雅黑" panose="020B0503020204020204" pitchFamily="34" charset="-122"/>
                    <a:ea typeface="微软雅黑" panose="020B0503020204020204" pitchFamily="34" charset="-122"/>
                  </a:rPr>
                  <a:t>0.001,</a:t>
                </a:r>
                <a:r>
                  <a:rPr lang="zh-CN" altLang="en-US" dirty="0" smtClean="0">
                    <a:latin typeface="微软雅黑" panose="020B0503020204020204" pitchFamily="34" charset="-122"/>
                    <a:ea typeface="微软雅黑" panose="020B0503020204020204" pitchFamily="34" charset="-122"/>
                  </a:rPr>
                  <a:t>则：</a:t>
                </a:r>
                <a:endParaRPr lang="en-US" altLang="zh-CN" dirty="0" smtClean="0">
                  <a:latin typeface="微软雅黑" panose="020B0503020204020204" pitchFamily="34" charset="-122"/>
                  <a:ea typeface="微软雅黑" panose="020B0503020204020204" pitchFamily="34" charset="-122"/>
                </a:endParaRPr>
              </a:p>
              <a:p>
                <a:r>
                  <a:rPr lang="pl-PL" dirty="0">
                    <a:solidFill>
                      <a:srgbClr val="FF0000"/>
                    </a:solidFill>
                  </a:rPr>
                  <a:t>q=0.10 </a:t>
                </a:r>
                <a:r>
                  <a:rPr lang="en-US" dirty="0" smtClean="0">
                    <a:solidFill>
                      <a:srgbClr val="FF0000"/>
                    </a:solidFill>
                  </a:rPr>
                  <a:t>	</a:t>
                </a:r>
                <a:r>
                  <a:rPr lang="pl-PL" dirty="0" smtClean="0">
                    <a:solidFill>
                      <a:srgbClr val="FF0000"/>
                    </a:solidFill>
                  </a:rPr>
                  <a:t>z=5 </a:t>
                </a:r>
                <a:endParaRPr lang="en-US" dirty="0" smtClean="0">
                  <a:solidFill>
                    <a:srgbClr val="FF0000"/>
                  </a:solidFill>
                </a:endParaRPr>
              </a:p>
              <a:p>
                <a:r>
                  <a:rPr lang="pl-PL" dirty="0" smtClean="0"/>
                  <a:t>q=0.15 </a:t>
                </a:r>
                <a:r>
                  <a:rPr lang="en-US" dirty="0" smtClean="0"/>
                  <a:t>	</a:t>
                </a:r>
                <a:r>
                  <a:rPr lang="pl-PL" dirty="0" smtClean="0"/>
                  <a:t>z=8 </a:t>
                </a:r>
                <a:endParaRPr lang="en-US" dirty="0" smtClean="0"/>
              </a:p>
              <a:p>
                <a:r>
                  <a:rPr lang="pl-PL" dirty="0" smtClean="0"/>
                  <a:t>q=0.20 </a:t>
                </a:r>
                <a:r>
                  <a:rPr lang="en-US" dirty="0" smtClean="0"/>
                  <a:t>	</a:t>
                </a:r>
                <a:r>
                  <a:rPr lang="pl-PL" dirty="0" smtClean="0"/>
                  <a:t>z=11 </a:t>
                </a:r>
                <a:endParaRPr lang="en-US" dirty="0" smtClean="0"/>
              </a:p>
              <a:p>
                <a:r>
                  <a:rPr lang="pl-PL" dirty="0" smtClean="0"/>
                  <a:t>q=0.25 </a:t>
                </a:r>
                <a:r>
                  <a:rPr lang="en-US" dirty="0" smtClean="0"/>
                  <a:t>	</a:t>
                </a:r>
                <a:r>
                  <a:rPr lang="pl-PL" dirty="0" smtClean="0"/>
                  <a:t>z=15 </a:t>
                </a:r>
                <a:endParaRPr lang="en-US" dirty="0" smtClean="0"/>
              </a:p>
              <a:p>
                <a:r>
                  <a:rPr lang="pl-PL" dirty="0" smtClean="0"/>
                  <a:t>q=0.30 </a:t>
                </a:r>
                <a:r>
                  <a:rPr lang="en-US" dirty="0" smtClean="0"/>
                  <a:t>	</a:t>
                </a:r>
                <a:r>
                  <a:rPr lang="pl-PL" dirty="0" smtClean="0"/>
                  <a:t>z=24 </a:t>
                </a:r>
                <a:endParaRPr lang="en-US" dirty="0" smtClean="0"/>
              </a:p>
              <a:p>
                <a:r>
                  <a:rPr lang="pl-PL" dirty="0" smtClean="0"/>
                  <a:t>q=0.35 </a:t>
                </a:r>
                <a:r>
                  <a:rPr lang="en-US" dirty="0" smtClean="0"/>
                  <a:t>	</a:t>
                </a:r>
                <a:r>
                  <a:rPr lang="pl-PL" dirty="0" smtClean="0"/>
                  <a:t>z=41 </a:t>
                </a:r>
                <a:endParaRPr lang="en-US" dirty="0" smtClean="0"/>
              </a:p>
              <a:p>
                <a:r>
                  <a:rPr lang="pl-PL" dirty="0" smtClean="0"/>
                  <a:t>q=0.40 </a:t>
                </a:r>
                <a:r>
                  <a:rPr lang="en-US" dirty="0" smtClean="0"/>
                  <a:t>	</a:t>
                </a:r>
                <a:r>
                  <a:rPr lang="pl-PL" dirty="0" smtClean="0"/>
                  <a:t>z=89 </a:t>
                </a:r>
                <a:endParaRPr lang="en-US" dirty="0" smtClean="0"/>
              </a:p>
              <a:p>
                <a:r>
                  <a:rPr lang="pl-PL" dirty="0" smtClean="0"/>
                  <a:t>q=0.45 </a:t>
                </a:r>
                <a:r>
                  <a:rPr lang="en-US" dirty="0" smtClean="0"/>
                  <a:t>	</a:t>
                </a:r>
                <a:r>
                  <a:rPr lang="pl-PL" dirty="0" smtClean="0"/>
                  <a:t>z=340</a:t>
                </a:r>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18186" y="850005"/>
                <a:ext cx="10754867" cy="5909310"/>
              </a:xfrm>
              <a:prstGeom prst="rect">
                <a:avLst/>
              </a:prstGeom>
              <a:blipFill rotWithShape="0">
                <a:blip r:embed="rId2"/>
                <a:stretch>
                  <a:fillRect l="-453" t="-515" b="-619"/>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8017058" y="998298"/>
            <a:ext cx="2295525" cy="800100"/>
          </a:xfrm>
          <a:prstGeom prst="rect">
            <a:avLst/>
          </a:prstGeom>
        </p:spPr>
      </p:pic>
      <p:pic>
        <p:nvPicPr>
          <p:cNvPr id="7" name="Picture 6"/>
          <p:cNvPicPr>
            <a:picLocks noChangeAspect="1"/>
          </p:cNvPicPr>
          <p:nvPr/>
        </p:nvPicPr>
        <p:blipFill>
          <a:blip r:embed="rId4"/>
          <a:stretch>
            <a:fillRect/>
          </a:stretch>
        </p:blipFill>
        <p:spPr>
          <a:xfrm>
            <a:off x="8454939" y="3158329"/>
            <a:ext cx="2828925" cy="723900"/>
          </a:xfrm>
          <a:prstGeom prst="rect">
            <a:avLst/>
          </a:prstGeom>
        </p:spPr>
      </p:pic>
    </p:spTree>
    <p:extLst>
      <p:ext uri="{BB962C8B-B14F-4D97-AF65-F5344CB8AC3E}">
        <p14:creationId xmlns:p14="http://schemas.microsoft.com/office/powerpoint/2010/main" val="42939219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27"/>
          <p:cNvSpPr>
            <a:spLocks noGrp="1"/>
          </p:cNvSpPr>
          <p:nvPr>
            <p:ph type="ftr" sz="quarter" idx="11"/>
          </p:nvPr>
        </p:nvSpPr>
        <p:spPr>
          <a:xfrm>
            <a:off x="3902258" y="7460321"/>
            <a:ext cx="4114800" cy="365125"/>
          </a:xfrm>
        </p:spPr>
        <p:txBody>
          <a:bodyPr/>
          <a:lstStyle/>
          <a:p>
            <a:r>
              <a:rPr lang="en-US" dirty="0" smtClean="0"/>
              <a:t>RESTRICTED</a:t>
            </a:r>
            <a:endParaRPr lang="en-US" dirty="0"/>
          </a:p>
        </p:txBody>
      </p:sp>
      <p:sp>
        <p:nvSpPr>
          <p:cNvPr id="5" name="TextBox 4"/>
          <p:cNvSpPr txBox="1"/>
          <p:nvPr/>
        </p:nvSpPr>
        <p:spPr>
          <a:xfrm>
            <a:off x="1068947" y="206062"/>
            <a:ext cx="9633397" cy="861774"/>
          </a:xfrm>
          <a:prstGeom prst="rect">
            <a:avLst/>
          </a:prstGeom>
          <a:noFill/>
        </p:spPr>
        <p:txBody>
          <a:bodyPr wrap="square" rtlCol="0">
            <a:spAutoFit/>
          </a:bodyPr>
          <a:lstStyle/>
          <a:p>
            <a:r>
              <a:rPr lang="en-US" altLang="zh-CN" sz="3200" dirty="0" smtClean="0">
                <a:latin typeface="微软雅黑" panose="020B0503020204020204" pitchFamily="34" charset="-122"/>
                <a:ea typeface="微软雅黑" panose="020B0503020204020204" pitchFamily="34" charset="-122"/>
              </a:rPr>
              <a:t>51%</a:t>
            </a:r>
            <a:r>
              <a:rPr lang="zh-CN" altLang="en-US" sz="3200" dirty="0" smtClean="0">
                <a:latin typeface="微软雅黑" panose="020B0503020204020204" pitchFamily="34" charset="-122"/>
                <a:ea typeface="微软雅黑" panose="020B0503020204020204" pitchFamily="34" charset="-122"/>
              </a:rPr>
              <a:t>算力攻击</a:t>
            </a:r>
            <a:endParaRPr lang="en-US" altLang="zh-CN" sz="32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dirty="0"/>
          </a:p>
        </p:txBody>
      </p:sp>
      <p:sp>
        <p:nvSpPr>
          <p:cNvPr id="6" name="TextBox 5"/>
          <p:cNvSpPr txBox="1"/>
          <p:nvPr/>
        </p:nvSpPr>
        <p:spPr>
          <a:xfrm>
            <a:off x="618186" y="850005"/>
            <a:ext cx="6532558" cy="3139321"/>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51%</a:t>
            </a:r>
            <a:r>
              <a:rPr lang="zh-CN" altLang="en-US" dirty="0" smtClean="0">
                <a:latin typeface="微软雅黑" panose="020B0503020204020204" pitchFamily="34" charset="-122"/>
                <a:ea typeface="微软雅黑" panose="020B0503020204020204" pitchFamily="34" charset="-122"/>
              </a:rPr>
              <a:t>算力可以做到：</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b="1" dirty="0" smtClean="0">
                <a:solidFill>
                  <a:srgbClr val="FF0000"/>
                </a:solidFill>
                <a:latin typeface="微软雅黑" panose="020B0503020204020204" pitchFamily="34" charset="-122"/>
                <a:ea typeface="微软雅黑" panose="020B0503020204020204" pitchFamily="34" charset="-122"/>
              </a:rPr>
              <a:t>控制自己发送的交易实现双花</a:t>
            </a:r>
            <a:r>
              <a:rPr lang="zh-CN" altLang="en-US" b="1" dirty="0">
                <a:solidFill>
                  <a:srgbClr val="FF0000"/>
                </a:solidFill>
                <a:latin typeface="微软雅黑" panose="020B0503020204020204" pitchFamily="34" charset="-122"/>
                <a:ea typeface="微软雅黑" panose="020B0503020204020204" pitchFamily="34" charset="-122"/>
              </a:rPr>
              <a:t>（对攻击</a:t>
            </a:r>
            <a:r>
              <a:rPr lang="zh-CN" altLang="en-US" b="1" dirty="0" smtClean="0">
                <a:solidFill>
                  <a:srgbClr val="FF0000"/>
                </a:solidFill>
                <a:latin typeface="微软雅黑" panose="020B0503020204020204" pitchFamily="34" charset="-122"/>
                <a:ea typeface="微软雅黑" panose="020B0503020204020204" pitchFamily="34" charset="-122"/>
              </a:rPr>
              <a:t>者唯一的经济利益）</a:t>
            </a:r>
            <a:endParaRPr lang="en-US" altLang="zh-CN" b="1" dirty="0" smtClean="0">
              <a:solidFill>
                <a:srgbClr val="FF0000"/>
              </a:solidFill>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阻止别人交易的确认 （攻击者没有经济收益）</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阻止别人生成新区块以获得奖励（</a:t>
            </a:r>
            <a:r>
              <a:rPr lang="zh-CN" altLang="en-US" dirty="0">
                <a:latin typeface="微软雅黑" panose="020B0503020204020204" pitchFamily="34" charset="-122"/>
                <a:ea typeface="微软雅黑" panose="020B0503020204020204" pitchFamily="34" charset="-122"/>
              </a:rPr>
              <a:t>攻击者没有经济收益</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不能做到：</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控制别人发送的交易</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阻止别人发送交易</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更改区块奖励数量</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凭空产生币</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发送不属于自己的币</a:t>
            </a:r>
            <a:endParaRPr lang="en-US" dirty="0"/>
          </a:p>
        </p:txBody>
      </p:sp>
    </p:spTree>
    <p:extLst>
      <p:ext uri="{BB962C8B-B14F-4D97-AF65-F5344CB8AC3E}">
        <p14:creationId xmlns:p14="http://schemas.microsoft.com/office/powerpoint/2010/main" val="13530264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27"/>
          <p:cNvSpPr>
            <a:spLocks noGrp="1"/>
          </p:cNvSpPr>
          <p:nvPr>
            <p:ph type="ftr" sz="quarter" idx="11"/>
          </p:nvPr>
        </p:nvSpPr>
        <p:spPr>
          <a:xfrm>
            <a:off x="3902258" y="7460321"/>
            <a:ext cx="4114800" cy="365125"/>
          </a:xfrm>
        </p:spPr>
        <p:txBody>
          <a:bodyPr/>
          <a:lstStyle/>
          <a:p>
            <a:r>
              <a:rPr lang="en-US" dirty="0" smtClean="0"/>
              <a:t>RESTRICTED</a:t>
            </a:r>
            <a:endParaRPr lang="en-US" dirty="0"/>
          </a:p>
        </p:txBody>
      </p:sp>
      <p:sp>
        <p:nvSpPr>
          <p:cNvPr id="5" name="TextBox 4"/>
          <p:cNvSpPr txBox="1"/>
          <p:nvPr/>
        </p:nvSpPr>
        <p:spPr>
          <a:xfrm>
            <a:off x="1068947" y="206062"/>
            <a:ext cx="9633397" cy="861774"/>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攻击成本</a:t>
            </a:r>
            <a:endParaRPr lang="en-US" altLang="zh-CN" sz="32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dirty="0"/>
          </a:p>
        </p:txBody>
      </p:sp>
      <p:sp>
        <p:nvSpPr>
          <p:cNvPr id="6" name="TextBox 5"/>
          <p:cNvSpPr txBox="1"/>
          <p:nvPr/>
        </p:nvSpPr>
        <p:spPr>
          <a:xfrm>
            <a:off x="618186" y="850005"/>
            <a:ext cx="3839345" cy="1200329"/>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q =</a:t>
            </a:r>
            <a:r>
              <a:rPr lang="zh-CN" altLang="en-US" dirty="0">
                <a:latin typeface="微软雅黑" panose="020B0503020204020204" pitchFamily="34" charset="-122"/>
                <a:ea typeface="微软雅黑" panose="020B0503020204020204" pitchFamily="34" charset="-122"/>
              </a:rPr>
              <a:t>攻击者算力</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v =</a:t>
            </a:r>
            <a:r>
              <a:rPr lang="zh-CN" altLang="en-US" dirty="0">
                <a:latin typeface="微软雅黑" panose="020B0503020204020204" pitchFamily="34" charset="-122"/>
                <a:ea typeface="微软雅黑" panose="020B0503020204020204" pitchFamily="34" charset="-122"/>
              </a:rPr>
              <a:t>攻</a:t>
            </a:r>
            <a:r>
              <a:rPr lang="zh-CN" altLang="en-US" dirty="0" smtClean="0">
                <a:latin typeface="微软雅黑" panose="020B0503020204020204" pitchFamily="34" charset="-122"/>
                <a:ea typeface="微软雅黑" panose="020B0503020204020204" pitchFamily="34" charset="-122"/>
              </a:rPr>
              <a:t>击成本 </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单位：比特币</a:t>
            </a:r>
            <a:r>
              <a:rPr lang="en-US" altLang="zh-CN" dirty="0" smtClean="0">
                <a:latin typeface="微软雅黑" panose="020B0503020204020204" pitchFamily="34" charset="-122"/>
                <a:ea typeface="微软雅黑" panose="020B0503020204020204" pitchFamily="34" charset="-122"/>
              </a:rPr>
              <a:t>BTC)</a:t>
            </a:r>
          </a:p>
          <a:p>
            <a:r>
              <a:rPr lang="en-US" altLang="zh-CN" dirty="0" smtClean="0">
                <a:latin typeface="微软雅黑" panose="020B0503020204020204" pitchFamily="34" charset="-122"/>
                <a:ea typeface="微软雅黑" panose="020B0503020204020204" pitchFamily="34" charset="-122"/>
              </a:rPr>
              <a:t>n =</a:t>
            </a:r>
            <a:r>
              <a:rPr lang="zh-CN" altLang="en-US" dirty="0">
                <a:latin typeface="微软雅黑" panose="020B0503020204020204" pitchFamily="34" charset="-122"/>
                <a:ea typeface="微软雅黑" panose="020B0503020204020204" pitchFamily="34" charset="-122"/>
              </a:rPr>
              <a:t>攻击者在交</a:t>
            </a:r>
            <a:r>
              <a:rPr lang="zh-CN" altLang="en-US" dirty="0" smtClean="0">
                <a:latin typeface="微软雅黑" panose="020B0503020204020204" pitchFamily="34" charset="-122"/>
                <a:ea typeface="微软雅黑" panose="020B0503020204020204" pitchFamily="34" charset="-122"/>
              </a:rPr>
              <a:t>易确认后</a:t>
            </a:r>
            <a:r>
              <a:rPr lang="zh-CN" altLang="en-US" dirty="0">
                <a:latin typeface="微软雅黑" panose="020B0503020204020204" pitchFamily="34" charset="-122"/>
                <a:ea typeface="微软雅黑" panose="020B0503020204020204" pitchFamily="34" charset="-122"/>
              </a:rPr>
              <a:t>，再等待</a:t>
            </a:r>
            <a:r>
              <a:rPr lang="zh-CN" altLang="en-US" dirty="0" smtClean="0">
                <a:latin typeface="微软雅黑" panose="020B0503020204020204" pitchFamily="34" charset="-122"/>
                <a:ea typeface="微软雅黑" panose="020B0503020204020204" pitchFamily="34" charset="-122"/>
              </a:rPr>
              <a:t>了</a:t>
            </a:r>
            <a:r>
              <a:rPr lang="en-US" altLang="zh-CN" dirty="0" smtClean="0">
                <a:latin typeface="微软雅黑" panose="020B0503020204020204" pitchFamily="34" charset="-122"/>
                <a:ea typeface="微软雅黑" panose="020B0503020204020204" pitchFamily="34" charset="-122"/>
              </a:rPr>
              <a:t>n</a:t>
            </a:r>
            <a:r>
              <a:rPr lang="zh-CN" altLang="en-US" dirty="0" smtClean="0">
                <a:latin typeface="微软雅黑" panose="020B0503020204020204" pitchFamily="34" charset="-122"/>
                <a:ea typeface="微软雅黑" panose="020B0503020204020204" pitchFamily="34" charset="-122"/>
              </a:rPr>
              <a:t>个</a:t>
            </a:r>
            <a:r>
              <a:rPr lang="zh-CN" altLang="en-US" dirty="0">
                <a:latin typeface="微软雅黑" panose="020B0503020204020204" pitchFamily="34" charset="-122"/>
                <a:ea typeface="微软雅黑" panose="020B0503020204020204" pitchFamily="34" charset="-122"/>
              </a:rPr>
              <a:t>区块出现后发起攻击</a:t>
            </a:r>
            <a:endParaRPr lang="en-US" altLang="zh-CN" dirty="0" smtClean="0">
              <a:latin typeface="微软雅黑" panose="020B0503020204020204" pitchFamily="34" charset="-122"/>
              <a:ea typeface="微软雅黑" panose="020B0503020204020204" pitchFamily="34" charset="-122"/>
            </a:endParaRPr>
          </a:p>
        </p:txBody>
      </p:sp>
      <p:pic>
        <p:nvPicPr>
          <p:cNvPr id="2" name="Picture 1"/>
          <p:cNvPicPr>
            <a:picLocks noChangeAspect="1"/>
          </p:cNvPicPr>
          <p:nvPr/>
        </p:nvPicPr>
        <p:blipFill>
          <a:blip r:embed="rId2"/>
          <a:stretch>
            <a:fillRect/>
          </a:stretch>
        </p:blipFill>
        <p:spPr>
          <a:xfrm>
            <a:off x="4513943" y="962403"/>
            <a:ext cx="7574643" cy="5895597"/>
          </a:xfrm>
          <a:prstGeom prst="rect">
            <a:avLst/>
          </a:prstGeom>
        </p:spPr>
      </p:pic>
      <p:sp>
        <p:nvSpPr>
          <p:cNvPr id="3" name="TextBox 2"/>
          <p:cNvSpPr txBox="1"/>
          <p:nvPr/>
        </p:nvSpPr>
        <p:spPr>
          <a:xfrm>
            <a:off x="4528460" y="1045030"/>
            <a:ext cx="269626" cy="276999"/>
          </a:xfrm>
          <a:prstGeom prst="rect">
            <a:avLst/>
          </a:prstGeom>
          <a:noFill/>
        </p:spPr>
        <p:txBody>
          <a:bodyPr wrap="none" rtlCol="0">
            <a:spAutoFit/>
          </a:bodyPr>
          <a:lstStyle/>
          <a:p>
            <a:r>
              <a:rPr lang="en-US" altLang="zh-CN" sz="1200" dirty="0" smtClean="0">
                <a:solidFill>
                  <a:schemeClr val="bg1"/>
                </a:solidFill>
                <a:latin typeface="Arial" panose="020B0604020202020204" pitchFamily="34" charset="0"/>
                <a:cs typeface="Arial" panose="020B0604020202020204" pitchFamily="34" charset="0"/>
              </a:rPr>
              <a:t>q</a:t>
            </a:r>
            <a:endParaRPr lang="en-US" sz="1200"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4663418" y="921919"/>
            <a:ext cx="261610" cy="276999"/>
          </a:xfrm>
          <a:prstGeom prst="rect">
            <a:avLst/>
          </a:prstGeom>
          <a:noFill/>
        </p:spPr>
        <p:txBody>
          <a:bodyPr wrap="none" rtlCol="0">
            <a:spAutoFit/>
          </a:bodyPr>
          <a:lstStyle/>
          <a:p>
            <a:r>
              <a:rPr lang="en-US" altLang="zh-CN" sz="1200" dirty="0" smtClean="0">
                <a:solidFill>
                  <a:schemeClr val="bg1"/>
                </a:solidFill>
                <a:latin typeface="Arial" panose="020B0604020202020204" pitchFamily="34" charset="0"/>
                <a:cs typeface="Arial" panose="020B0604020202020204" pitchFamily="34" charset="0"/>
              </a:rPr>
              <a:t>v</a:t>
            </a:r>
            <a:endParaRPr lang="en-US" sz="1200"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4869015" y="914402"/>
            <a:ext cx="269626"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n</a:t>
            </a:r>
          </a:p>
        </p:txBody>
      </p:sp>
      <p:pic>
        <p:nvPicPr>
          <p:cNvPr id="4" name="Picture 3"/>
          <p:cNvPicPr>
            <a:picLocks noChangeAspect="1"/>
          </p:cNvPicPr>
          <p:nvPr/>
        </p:nvPicPr>
        <p:blipFill>
          <a:blip r:embed="rId3"/>
          <a:stretch>
            <a:fillRect/>
          </a:stretch>
        </p:blipFill>
        <p:spPr>
          <a:xfrm>
            <a:off x="146957" y="2294908"/>
            <a:ext cx="4310574" cy="1463665"/>
          </a:xfrm>
          <a:prstGeom prst="rect">
            <a:avLst/>
          </a:prstGeom>
        </p:spPr>
      </p:pic>
      <p:pic>
        <p:nvPicPr>
          <p:cNvPr id="9" name="Picture 8"/>
          <p:cNvPicPr>
            <a:picLocks noChangeAspect="1"/>
          </p:cNvPicPr>
          <p:nvPr/>
        </p:nvPicPr>
        <p:blipFill>
          <a:blip r:embed="rId4"/>
          <a:stretch>
            <a:fillRect/>
          </a:stretch>
        </p:blipFill>
        <p:spPr>
          <a:xfrm>
            <a:off x="1068947" y="4550455"/>
            <a:ext cx="1447800" cy="485775"/>
          </a:xfrm>
          <a:prstGeom prst="rect">
            <a:avLst/>
          </a:prstGeom>
        </p:spPr>
      </p:pic>
    </p:spTree>
    <p:extLst>
      <p:ext uri="{BB962C8B-B14F-4D97-AF65-F5344CB8AC3E}">
        <p14:creationId xmlns:p14="http://schemas.microsoft.com/office/powerpoint/2010/main" val="22236522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27"/>
          <p:cNvSpPr>
            <a:spLocks noGrp="1"/>
          </p:cNvSpPr>
          <p:nvPr>
            <p:ph type="ftr" sz="quarter" idx="11"/>
          </p:nvPr>
        </p:nvSpPr>
        <p:spPr>
          <a:xfrm>
            <a:off x="3902258" y="7460321"/>
            <a:ext cx="4114800" cy="365125"/>
          </a:xfrm>
        </p:spPr>
        <p:txBody>
          <a:bodyPr/>
          <a:lstStyle/>
          <a:p>
            <a:r>
              <a:rPr lang="en-US" dirty="0" smtClean="0"/>
              <a:t>RESTRICTED</a:t>
            </a:r>
            <a:endParaRPr lang="en-US" dirty="0"/>
          </a:p>
        </p:txBody>
      </p:sp>
      <p:sp>
        <p:nvSpPr>
          <p:cNvPr id="5" name="TextBox 4"/>
          <p:cNvSpPr txBox="1"/>
          <p:nvPr/>
        </p:nvSpPr>
        <p:spPr>
          <a:xfrm>
            <a:off x="1068947" y="206062"/>
            <a:ext cx="9633397" cy="584775"/>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挖矿</a:t>
            </a:r>
            <a:endParaRPr lang="en-US" dirty="0"/>
          </a:p>
        </p:txBody>
      </p:sp>
      <p:sp>
        <p:nvSpPr>
          <p:cNvPr id="9" name="TextBox 8"/>
          <p:cNvSpPr txBox="1"/>
          <p:nvPr/>
        </p:nvSpPr>
        <p:spPr>
          <a:xfrm>
            <a:off x="426751" y="1330000"/>
            <a:ext cx="11065814" cy="313932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目前，每 </a:t>
            </a:r>
            <a:r>
              <a:rPr lang="en-US" altLang="zh-CN" dirty="0"/>
              <a:t>10 </a:t>
            </a:r>
            <a:r>
              <a:rPr lang="zh-CN" altLang="en-US" dirty="0"/>
              <a:t>分钟左右生成一个不超过 </a:t>
            </a:r>
            <a:r>
              <a:rPr lang="en-US" altLang="zh-CN" dirty="0"/>
              <a:t>1 MB </a:t>
            </a:r>
            <a:r>
              <a:rPr lang="zh-CN" altLang="en-US" dirty="0"/>
              <a:t>大小的区块（记录了这 </a:t>
            </a:r>
            <a:r>
              <a:rPr lang="en-US" altLang="zh-CN" dirty="0"/>
              <a:t>10 </a:t>
            </a:r>
            <a:r>
              <a:rPr lang="zh-CN" altLang="en-US" dirty="0"/>
              <a:t>分钟内发生的验证过的交易内容），串联到最长的链尾部，每个区块的成功提交者可以得到系统 </a:t>
            </a:r>
            <a:r>
              <a:rPr lang="en-US" altLang="zh-CN" dirty="0"/>
              <a:t>12.5 </a:t>
            </a:r>
            <a:r>
              <a:rPr lang="zh-CN" altLang="en-US" dirty="0"/>
              <a:t>个比特币的奖励（一定区块数后才能使用），以及用户附加到交易上的支付服务费用。</a:t>
            </a:r>
          </a:p>
          <a:p>
            <a:pPr marL="285750" indent="-285750">
              <a:buFont typeface="Arial" panose="020B0604020202020204" pitchFamily="34" charset="0"/>
              <a:buChar char="•"/>
            </a:pPr>
            <a:r>
              <a:rPr lang="zh-CN" altLang="en-US" i="1" dirty="0"/>
              <a:t>注：每个区块的奖励一开始是 </a:t>
            </a:r>
            <a:r>
              <a:rPr lang="en-US" altLang="zh-CN" i="1" dirty="0"/>
              <a:t>50 </a:t>
            </a:r>
            <a:r>
              <a:rPr lang="zh-CN" altLang="en-US" i="1" dirty="0"/>
              <a:t>个比特币，每隔 </a:t>
            </a:r>
            <a:r>
              <a:rPr lang="en-US" altLang="zh-CN" i="1" dirty="0"/>
              <a:t>21 </a:t>
            </a:r>
            <a:r>
              <a:rPr lang="zh-CN" altLang="en-US" i="1" dirty="0"/>
              <a:t>万个区块自动减半，即 </a:t>
            </a:r>
            <a:r>
              <a:rPr lang="en-US" altLang="zh-CN" i="1" dirty="0"/>
              <a:t>4 </a:t>
            </a:r>
            <a:r>
              <a:rPr lang="zh-CN" altLang="en-US" i="1" dirty="0"/>
              <a:t>年时间，最终比特币总量稳定在 </a:t>
            </a:r>
            <a:r>
              <a:rPr lang="en-US" altLang="zh-CN" i="1" dirty="0"/>
              <a:t>2100 </a:t>
            </a:r>
            <a:r>
              <a:rPr lang="zh-CN" altLang="en-US" i="1" dirty="0"/>
              <a:t>万个。因此，比特币是一种通缩的货币</a:t>
            </a:r>
            <a:r>
              <a:rPr lang="zh-CN" altLang="en-US" i="1" dirty="0" smtClean="0"/>
              <a:t>。</a:t>
            </a:r>
            <a:endParaRPr lang="en-US" altLang="zh-CN" i="1" dirty="0" smtClean="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挖矿的具体过程为：参与者根据上一个区块的 </a:t>
            </a:r>
            <a:r>
              <a:rPr lang="en-US" altLang="zh-CN" dirty="0"/>
              <a:t>hash </a:t>
            </a:r>
            <a:r>
              <a:rPr lang="zh-CN" altLang="en-US" dirty="0"/>
              <a:t>值，</a:t>
            </a:r>
            <a:r>
              <a:rPr lang="en-US" altLang="zh-CN" dirty="0"/>
              <a:t>10 </a:t>
            </a:r>
            <a:r>
              <a:rPr lang="zh-CN" altLang="en-US" dirty="0"/>
              <a:t>分钟内的验证过的交易内容，再加上自己猜测的一个随机数 </a:t>
            </a:r>
            <a:r>
              <a:rPr lang="en-US" altLang="zh-CN" dirty="0"/>
              <a:t>X</a:t>
            </a:r>
            <a:r>
              <a:rPr lang="zh-CN" altLang="en-US" dirty="0"/>
              <a:t>，让新区块的 </a:t>
            </a:r>
            <a:r>
              <a:rPr lang="en-US" altLang="zh-CN" dirty="0"/>
              <a:t>hash </a:t>
            </a:r>
            <a:r>
              <a:rPr lang="zh-CN" altLang="en-US" dirty="0"/>
              <a:t>值小于比特币网络中给定的一个数。这个数越小，计算出来就越难。系统每隔两周（即经过 </a:t>
            </a:r>
            <a:r>
              <a:rPr lang="en-US" altLang="zh-CN" dirty="0"/>
              <a:t>2016 </a:t>
            </a:r>
            <a:r>
              <a:rPr lang="zh-CN" altLang="en-US" dirty="0"/>
              <a:t>个区块）会根据上一周期的挖矿时间来调整挖矿难度（通过调整限制数的大小），来调节生成区块的时间稳定在 </a:t>
            </a:r>
            <a:r>
              <a:rPr lang="en-US" altLang="zh-CN" dirty="0"/>
              <a:t>10 </a:t>
            </a:r>
            <a:r>
              <a:rPr lang="zh-CN" altLang="en-US" dirty="0"/>
              <a:t>分钟左右。为了避免震荡，每次调整的最大幅度为 </a:t>
            </a:r>
            <a:r>
              <a:rPr lang="en-US" altLang="zh-CN" dirty="0"/>
              <a:t>4 </a:t>
            </a:r>
            <a:r>
              <a:rPr lang="zh-CN" altLang="en-US" dirty="0"/>
              <a:t>倍</a:t>
            </a:r>
            <a:r>
              <a:rPr lang="zh-CN" altLang="en-US" dirty="0" smtClean="0"/>
              <a:t>。</a:t>
            </a:r>
            <a:endParaRPr lang="en-US" altLang="zh-CN" dirty="0" smtClean="0"/>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31136315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27"/>
          <p:cNvSpPr>
            <a:spLocks noGrp="1"/>
          </p:cNvSpPr>
          <p:nvPr>
            <p:ph type="ftr" sz="quarter" idx="11"/>
          </p:nvPr>
        </p:nvSpPr>
        <p:spPr>
          <a:xfrm>
            <a:off x="3902258" y="7460321"/>
            <a:ext cx="4114800" cy="365125"/>
          </a:xfrm>
        </p:spPr>
        <p:txBody>
          <a:bodyPr/>
          <a:lstStyle/>
          <a:p>
            <a:r>
              <a:rPr lang="en-US" dirty="0" smtClean="0"/>
              <a:t>RESTRICTED</a:t>
            </a:r>
            <a:endParaRPr lang="en-US" dirty="0"/>
          </a:p>
        </p:txBody>
      </p:sp>
      <p:sp>
        <p:nvSpPr>
          <p:cNvPr id="5" name="TextBox 4"/>
          <p:cNvSpPr txBox="1"/>
          <p:nvPr/>
        </p:nvSpPr>
        <p:spPr>
          <a:xfrm>
            <a:off x="1068947" y="206062"/>
            <a:ext cx="9633397"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挖矿</a:t>
            </a:r>
            <a:endParaRPr lang="en-US" sz="3200" dirty="0"/>
          </a:p>
        </p:txBody>
      </p:sp>
      <p:sp>
        <p:nvSpPr>
          <p:cNvPr id="9" name="TextBox 8"/>
          <p:cNvSpPr txBox="1"/>
          <p:nvPr/>
        </p:nvSpPr>
        <p:spPr>
          <a:xfrm>
            <a:off x="426751" y="1330000"/>
            <a:ext cx="11065814" cy="338554"/>
          </a:xfrm>
          <a:prstGeom prst="rect">
            <a:avLst/>
          </a:prstGeom>
          <a:noFill/>
        </p:spPr>
        <p:txBody>
          <a:bodyPr wrap="square" rtlCol="0">
            <a:spAutoFit/>
          </a:bodyPr>
          <a:lstStyle/>
          <a:p>
            <a:r>
              <a:rPr lang="zh-CN" altLang="en-US" sz="1600" b="1" dirty="0" smtClean="0"/>
              <a:t>成本</a:t>
            </a:r>
            <a:r>
              <a:rPr lang="en-US" altLang="zh-CN" sz="1600" b="1" dirty="0" smtClean="0"/>
              <a:t>/</a:t>
            </a:r>
            <a:r>
              <a:rPr lang="zh-CN" altLang="en-US" sz="1600" b="1" dirty="0" smtClean="0"/>
              <a:t>收益：</a:t>
            </a:r>
            <a:r>
              <a:rPr lang="en-US" altLang="zh-CN" sz="1600" dirty="0"/>
              <a:t> Intel CPU I7</a:t>
            </a:r>
            <a:r>
              <a:rPr lang="zh-CN" altLang="en-US" sz="1600" dirty="0"/>
              <a:t> </a:t>
            </a:r>
            <a:r>
              <a:rPr lang="en-US" altLang="zh-CN" sz="1600" dirty="0"/>
              <a:t>980X</a:t>
            </a:r>
            <a:r>
              <a:rPr lang="zh-CN" altLang="en-US" sz="1600" dirty="0"/>
              <a:t>使用特殊挖矿软件算力约</a:t>
            </a:r>
            <a:r>
              <a:rPr lang="en-US" altLang="zh-CN" sz="1600" dirty="0"/>
              <a:t>15 mega </a:t>
            </a:r>
            <a:r>
              <a:rPr lang="en-US" altLang="zh-CN" sz="1600" dirty="0" smtClean="0"/>
              <a:t>hashes/second</a:t>
            </a:r>
            <a:r>
              <a:rPr lang="zh-CN" altLang="en-US" sz="1600" dirty="0" smtClean="0"/>
              <a:t>：</a:t>
            </a:r>
            <a:endParaRPr lang="zh-CN" altLang="en-US" sz="1600" b="1" dirty="0"/>
          </a:p>
        </p:txBody>
      </p:sp>
      <p:pic>
        <p:nvPicPr>
          <p:cNvPr id="2" name="Picture 1"/>
          <p:cNvPicPr>
            <a:picLocks noChangeAspect="1"/>
          </p:cNvPicPr>
          <p:nvPr/>
        </p:nvPicPr>
        <p:blipFill>
          <a:blip r:embed="rId2"/>
          <a:stretch>
            <a:fillRect/>
          </a:stretch>
        </p:blipFill>
        <p:spPr>
          <a:xfrm>
            <a:off x="1908957" y="1950076"/>
            <a:ext cx="7953375" cy="3962400"/>
          </a:xfrm>
          <a:prstGeom prst="rect">
            <a:avLst/>
          </a:prstGeom>
        </p:spPr>
      </p:pic>
    </p:spTree>
    <p:extLst>
      <p:ext uri="{BB962C8B-B14F-4D97-AF65-F5344CB8AC3E}">
        <p14:creationId xmlns:p14="http://schemas.microsoft.com/office/powerpoint/2010/main" val="40142235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27"/>
          <p:cNvSpPr>
            <a:spLocks noGrp="1"/>
          </p:cNvSpPr>
          <p:nvPr>
            <p:ph type="ftr" sz="quarter" idx="11"/>
          </p:nvPr>
        </p:nvSpPr>
        <p:spPr>
          <a:xfrm>
            <a:off x="3902258" y="7460321"/>
            <a:ext cx="4114800" cy="365125"/>
          </a:xfrm>
        </p:spPr>
        <p:txBody>
          <a:bodyPr/>
          <a:lstStyle/>
          <a:p>
            <a:r>
              <a:rPr lang="en-US" dirty="0" smtClean="0"/>
              <a:t>RESTRICTED</a:t>
            </a:r>
            <a:endParaRPr lang="en-US" dirty="0"/>
          </a:p>
        </p:txBody>
      </p:sp>
      <p:sp>
        <p:nvSpPr>
          <p:cNvPr id="5" name="TextBox 4"/>
          <p:cNvSpPr txBox="1"/>
          <p:nvPr/>
        </p:nvSpPr>
        <p:spPr>
          <a:xfrm>
            <a:off x="1068947" y="206062"/>
            <a:ext cx="9633397"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挖矿</a:t>
            </a:r>
            <a:endParaRPr lang="en-US" sz="3200" dirty="0"/>
          </a:p>
        </p:txBody>
      </p:sp>
      <p:sp>
        <p:nvSpPr>
          <p:cNvPr id="9" name="TextBox 8"/>
          <p:cNvSpPr txBox="1"/>
          <p:nvPr/>
        </p:nvSpPr>
        <p:spPr>
          <a:xfrm>
            <a:off x="426751" y="1330000"/>
            <a:ext cx="11065814" cy="338554"/>
          </a:xfrm>
          <a:prstGeom prst="rect">
            <a:avLst/>
          </a:prstGeom>
          <a:noFill/>
        </p:spPr>
        <p:txBody>
          <a:bodyPr wrap="square" rtlCol="0">
            <a:spAutoFit/>
          </a:bodyPr>
          <a:lstStyle/>
          <a:p>
            <a:r>
              <a:rPr lang="zh-CN" altLang="en-US" sz="1600" b="1" dirty="0" smtClean="0"/>
              <a:t>若想一个星期内外出一个比特币，必须要有</a:t>
            </a:r>
            <a:r>
              <a:rPr lang="en-US" altLang="zh-CN" sz="1600" b="1" dirty="0" smtClean="0"/>
              <a:t>1100 </a:t>
            </a:r>
            <a:r>
              <a:rPr lang="en-US" altLang="zh-CN" sz="1600" b="1" dirty="0" err="1" smtClean="0"/>
              <a:t>Tera</a:t>
            </a:r>
            <a:r>
              <a:rPr lang="en-US" altLang="zh-CN" sz="1600" b="1" dirty="0" smtClean="0"/>
              <a:t> Hashes / second </a:t>
            </a:r>
            <a:r>
              <a:rPr lang="zh-CN" altLang="en-US" sz="1600" b="1" dirty="0" smtClean="0"/>
              <a:t>的算力 </a:t>
            </a:r>
            <a:r>
              <a:rPr lang="en-US" altLang="zh-CN" sz="1600" b="1" dirty="0" smtClean="0"/>
              <a:t>(</a:t>
            </a:r>
            <a:r>
              <a:rPr lang="zh-CN" altLang="en-US" sz="1600" b="1" dirty="0" smtClean="0"/>
              <a:t>约 </a:t>
            </a:r>
            <a:r>
              <a:rPr lang="en-US" sz="1600" dirty="0" smtClean="0"/>
              <a:t>73</a:t>
            </a:r>
            <a:r>
              <a:rPr lang="zh-CN" altLang="en-US" sz="1600" dirty="0" smtClean="0"/>
              <a:t>，</a:t>
            </a:r>
            <a:r>
              <a:rPr lang="en-US" sz="1600" dirty="0" smtClean="0"/>
              <a:t>333</a:t>
            </a:r>
            <a:r>
              <a:rPr lang="zh-CN" altLang="en-US" sz="1600" dirty="0" smtClean="0"/>
              <a:t>，</a:t>
            </a:r>
            <a:r>
              <a:rPr lang="en-US" sz="1600" dirty="0" smtClean="0"/>
              <a:t>333</a:t>
            </a:r>
            <a:r>
              <a:rPr lang="zh-CN" altLang="en-US" sz="1600" dirty="0" smtClean="0"/>
              <a:t>个 </a:t>
            </a:r>
            <a:r>
              <a:rPr lang="en-US" altLang="zh-CN" sz="1600" dirty="0"/>
              <a:t>Intel </a:t>
            </a:r>
            <a:r>
              <a:rPr lang="en-US" altLang="zh-CN" sz="1600" dirty="0" smtClean="0"/>
              <a:t>I7</a:t>
            </a:r>
            <a:r>
              <a:rPr lang="zh-CN" altLang="en-US" sz="1600" dirty="0" smtClean="0"/>
              <a:t> </a:t>
            </a:r>
            <a:r>
              <a:rPr lang="en-US" altLang="zh-CN" sz="1600" dirty="0" smtClean="0"/>
              <a:t>980X</a:t>
            </a:r>
            <a:r>
              <a:rPr lang="zh-CN" altLang="en-US" sz="1600" dirty="0" smtClean="0"/>
              <a:t> </a:t>
            </a:r>
            <a:r>
              <a:rPr lang="en-US" altLang="zh-CN" sz="1600" dirty="0" smtClean="0"/>
              <a:t>CPU</a:t>
            </a:r>
            <a:r>
              <a:rPr lang="en-US" altLang="zh-CN" sz="1600" b="1" dirty="0" smtClean="0"/>
              <a:t>)</a:t>
            </a:r>
            <a:r>
              <a:rPr lang="zh-CN" altLang="en-US" sz="1600" b="1" dirty="0" smtClean="0"/>
              <a:t>：</a:t>
            </a:r>
            <a:endParaRPr lang="zh-CN" altLang="en-US" sz="1600" b="1" dirty="0"/>
          </a:p>
        </p:txBody>
      </p:sp>
      <p:pic>
        <p:nvPicPr>
          <p:cNvPr id="3" name="Picture 2"/>
          <p:cNvPicPr>
            <a:picLocks noChangeAspect="1"/>
          </p:cNvPicPr>
          <p:nvPr/>
        </p:nvPicPr>
        <p:blipFill>
          <a:blip r:embed="rId2"/>
          <a:stretch>
            <a:fillRect/>
          </a:stretch>
        </p:blipFill>
        <p:spPr>
          <a:xfrm>
            <a:off x="2006783" y="2060351"/>
            <a:ext cx="7905750" cy="4076700"/>
          </a:xfrm>
          <a:prstGeom prst="rect">
            <a:avLst/>
          </a:prstGeom>
        </p:spPr>
      </p:pic>
    </p:spTree>
    <p:extLst>
      <p:ext uri="{BB962C8B-B14F-4D97-AF65-F5344CB8AC3E}">
        <p14:creationId xmlns:p14="http://schemas.microsoft.com/office/powerpoint/2010/main" val="30085064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27"/>
          <p:cNvSpPr>
            <a:spLocks noGrp="1"/>
          </p:cNvSpPr>
          <p:nvPr>
            <p:ph type="ftr" sz="quarter" idx="11"/>
          </p:nvPr>
        </p:nvSpPr>
        <p:spPr>
          <a:xfrm>
            <a:off x="3902258" y="7460321"/>
            <a:ext cx="4114800" cy="365125"/>
          </a:xfrm>
        </p:spPr>
        <p:txBody>
          <a:bodyPr/>
          <a:lstStyle/>
          <a:p>
            <a:r>
              <a:rPr lang="en-US" dirty="0" smtClean="0"/>
              <a:t>RESTRICTED</a:t>
            </a:r>
            <a:endParaRPr lang="en-US" dirty="0"/>
          </a:p>
        </p:txBody>
      </p:sp>
      <p:sp>
        <p:nvSpPr>
          <p:cNvPr id="5" name="TextBox 4"/>
          <p:cNvSpPr txBox="1"/>
          <p:nvPr/>
        </p:nvSpPr>
        <p:spPr>
          <a:xfrm>
            <a:off x="1068947" y="206062"/>
            <a:ext cx="9633397"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挖矿</a:t>
            </a:r>
            <a:endParaRPr lang="en-US" sz="3200" dirty="0"/>
          </a:p>
        </p:txBody>
      </p:sp>
      <p:sp>
        <p:nvSpPr>
          <p:cNvPr id="9" name="TextBox 8"/>
          <p:cNvSpPr txBox="1"/>
          <p:nvPr/>
        </p:nvSpPr>
        <p:spPr>
          <a:xfrm>
            <a:off x="426751" y="1330000"/>
            <a:ext cx="11065814" cy="3046988"/>
          </a:xfrm>
          <a:prstGeom prst="rect">
            <a:avLst/>
          </a:prstGeom>
          <a:noFill/>
        </p:spPr>
        <p:txBody>
          <a:bodyPr wrap="square" rtlCol="0">
            <a:spAutoFit/>
          </a:bodyPr>
          <a:lstStyle/>
          <a:p>
            <a:r>
              <a:rPr lang="zh-CN" altLang="en-US" sz="1600" b="1" dirty="0"/>
              <a:t>负反馈调节</a:t>
            </a:r>
          </a:p>
          <a:p>
            <a:r>
              <a:rPr lang="zh-CN" altLang="en-US" sz="1600" dirty="0"/>
              <a:t>比特币网络在设计上，很好的体现了负反馈的控制论基本原理</a:t>
            </a:r>
            <a:r>
              <a:rPr lang="zh-CN" altLang="en-US" sz="1600" dirty="0" smtClean="0"/>
              <a:t>。</a:t>
            </a:r>
            <a:endParaRPr lang="en-US" altLang="zh-CN" sz="1600" dirty="0" smtClean="0"/>
          </a:p>
          <a:p>
            <a:endParaRPr lang="zh-CN" altLang="en-US" sz="1600" dirty="0"/>
          </a:p>
          <a:p>
            <a:r>
              <a:rPr lang="zh-CN" altLang="en-US" sz="1600" dirty="0"/>
              <a:t>比特币网络中矿工越多，系统就越稳定，比特币价值就越高，但挖到矿的概率会降低</a:t>
            </a:r>
            <a:r>
              <a:rPr lang="zh-CN" altLang="en-US" sz="1600" dirty="0" smtClean="0"/>
              <a:t>。</a:t>
            </a:r>
            <a:endParaRPr lang="en-US" altLang="zh-CN" sz="1600" dirty="0" smtClean="0"/>
          </a:p>
          <a:p>
            <a:endParaRPr lang="zh-CN" altLang="en-US" sz="1600" dirty="0"/>
          </a:p>
          <a:p>
            <a:r>
              <a:rPr lang="zh-CN" altLang="en-US" sz="1600" dirty="0"/>
              <a:t>反之，网络中矿工减少，会让系统更容易导致被攻击，比特币价值越低，但挖到矿的概率会提高</a:t>
            </a:r>
            <a:r>
              <a:rPr lang="zh-CN" altLang="en-US" sz="1600" dirty="0" smtClean="0"/>
              <a:t>。</a:t>
            </a:r>
            <a:endParaRPr lang="en-US" altLang="zh-CN" sz="1600" dirty="0" smtClean="0"/>
          </a:p>
          <a:p>
            <a:endParaRPr lang="zh-CN" altLang="en-US" sz="1600" dirty="0"/>
          </a:p>
          <a:p>
            <a:r>
              <a:rPr lang="zh-CN" altLang="en-US" sz="1600" dirty="0"/>
              <a:t>因此，比特币的价格理论上应该稳定在一个合适的值（网络稳定性也会稳定在相应的值），这个价格乘以挖到矿的概率，恰好达到矿工的收益预期</a:t>
            </a:r>
            <a:r>
              <a:rPr lang="zh-CN" altLang="en-US" sz="1600" dirty="0" smtClean="0"/>
              <a:t>。</a:t>
            </a:r>
            <a:endParaRPr lang="en-US" altLang="zh-CN" sz="1600" dirty="0" smtClean="0"/>
          </a:p>
          <a:p>
            <a:endParaRPr lang="zh-CN" altLang="en-US" sz="1600" dirty="0"/>
          </a:p>
          <a:p>
            <a:r>
              <a:rPr lang="zh-CN" altLang="en-US" sz="1600" dirty="0"/>
              <a:t>从长远角度看，硬件成本是下降的，但每个区块的比特币奖励每隔 </a:t>
            </a:r>
            <a:r>
              <a:rPr lang="en-US" altLang="zh-CN" sz="1600" dirty="0"/>
              <a:t>4 </a:t>
            </a:r>
            <a:r>
              <a:rPr lang="zh-CN" altLang="en-US" sz="1600" dirty="0"/>
              <a:t>年减半，最终将在 </a:t>
            </a:r>
            <a:r>
              <a:rPr lang="en-US" altLang="zh-CN" sz="1600" dirty="0"/>
              <a:t>2140 </a:t>
            </a:r>
            <a:r>
              <a:rPr lang="zh-CN" altLang="en-US" sz="1600" dirty="0"/>
              <a:t>年达到 </a:t>
            </a:r>
            <a:r>
              <a:rPr lang="en-US" altLang="zh-CN" sz="1600" dirty="0"/>
              <a:t>2100 </a:t>
            </a:r>
            <a:r>
              <a:rPr lang="zh-CN" altLang="en-US" sz="1600" dirty="0"/>
              <a:t>万枚，之后将完全依靠交易的服务费来鼓励矿工对网络的维护</a:t>
            </a:r>
          </a:p>
        </p:txBody>
      </p:sp>
    </p:spTree>
    <p:extLst>
      <p:ext uri="{BB962C8B-B14F-4D97-AF65-F5344CB8AC3E}">
        <p14:creationId xmlns:p14="http://schemas.microsoft.com/office/powerpoint/2010/main" val="40309945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27"/>
          <p:cNvSpPr>
            <a:spLocks noGrp="1"/>
          </p:cNvSpPr>
          <p:nvPr>
            <p:ph type="ftr" sz="quarter" idx="11"/>
          </p:nvPr>
        </p:nvSpPr>
        <p:spPr>
          <a:xfrm>
            <a:off x="3902258" y="7460321"/>
            <a:ext cx="4114800" cy="365125"/>
          </a:xfrm>
        </p:spPr>
        <p:txBody>
          <a:bodyPr/>
          <a:lstStyle/>
          <a:p>
            <a:r>
              <a:rPr lang="en-US" dirty="0" smtClean="0"/>
              <a:t>RESTRICTED</a:t>
            </a:r>
            <a:endParaRPr lang="en-US" dirty="0"/>
          </a:p>
        </p:txBody>
      </p:sp>
      <p:sp>
        <p:nvSpPr>
          <p:cNvPr id="5" name="TextBox 4"/>
          <p:cNvSpPr txBox="1"/>
          <p:nvPr/>
        </p:nvSpPr>
        <p:spPr>
          <a:xfrm>
            <a:off x="1068947" y="206062"/>
            <a:ext cx="9633397" cy="584775"/>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密码学</a:t>
            </a:r>
            <a:endParaRPr lang="en-US" dirty="0"/>
          </a:p>
        </p:txBody>
      </p:sp>
      <p:sp>
        <p:nvSpPr>
          <p:cNvPr id="6" name="TextBox 5"/>
          <p:cNvSpPr txBox="1"/>
          <p:nvPr/>
        </p:nvSpPr>
        <p:spPr>
          <a:xfrm>
            <a:off x="618187" y="1183529"/>
            <a:ext cx="11065814" cy="4247317"/>
          </a:xfrm>
          <a:prstGeom prst="rect">
            <a:avLst/>
          </a:prstGeom>
          <a:noFill/>
        </p:spPr>
        <p:txBody>
          <a:bodyPr wrap="square" rtlCol="0">
            <a:spAutoFit/>
          </a:bodyPr>
          <a:lstStyle/>
          <a:p>
            <a:r>
              <a:rPr lang="en-US" altLang="zh-CN" dirty="0"/>
              <a:t>Hash </a:t>
            </a:r>
            <a:r>
              <a:rPr lang="zh-CN" altLang="en-US" dirty="0"/>
              <a:t>（哈希或散列</a:t>
            </a:r>
            <a:r>
              <a:rPr lang="zh-CN" altLang="en-US" dirty="0" smtClean="0"/>
              <a:t>）能将任</a:t>
            </a:r>
            <a:r>
              <a:rPr lang="zh-CN" altLang="en-US" dirty="0"/>
              <a:t>意长度的二进制值（明文）映射为较短的固定长度的二进制值（</a:t>
            </a:r>
            <a:r>
              <a:rPr lang="en-US" altLang="zh-CN" dirty="0"/>
              <a:t>Hash </a:t>
            </a:r>
            <a:r>
              <a:rPr lang="zh-CN" altLang="en-US" dirty="0"/>
              <a:t>值），并且不同的明文很难映射为相同的 </a:t>
            </a:r>
            <a:r>
              <a:rPr lang="en-US" altLang="zh-CN" dirty="0"/>
              <a:t>Hash </a:t>
            </a:r>
            <a:r>
              <a:rPr lang="zh-CN" altLang="en-US" dirty="0" smtClean="0"/>
              <a:t>值</a:t>
            </a:r>
            <a:endParaRPr lang="en-US" altLang="zh-CN" dirty="0" smtClean="0"/>
          </a:p>
          <a:p>
            <a:endParaRPr lang="en-US" altLang="zh-CN" dirty="0">
              <a:latin typeface="微软雅黑" panose="020B0503020204020204" pitchFamily="34" charset="-122"/>
              <a:ea typeface="微软雅黑" panose="020B0503020204020204" pitchFamily="34" charset="-122"/>
            </a:endParaRPr>
          </a:p>
          <a:p>
            <a:r>
              <a:rPr lang="zh-CN" altLang="en-US" dirty="0"/>
              <a:t>一个优秀的 </a:t>
            </a:r>
            <a:r>
              <a:rPr lang="en-US" altLang="zh-CN" dirty="0"/>
              <a:t>hash </a:t>
            </a:r>
            <a:r>
              <a:rPr lang="zh-CN" altLang="en-US" dirty="0"/>
              <a:t>算法，将能实现：</a:t>
            </a:r>
          </a:p>
          <a:p>
            <a:pPr marL="285750" indent="-285750">
              <a:buFont typeface="Arial" panose="020B0604020202020204" pitchFamily="34" charset="0"/>
              <a:buChar char="•"/>
            </a:pPr>
            <a:r>
              <a:rPr lang="zh-CN" altLang="en-US" dirty="0"/>
              <a:t>正向快速：给定明文和 </a:t>
            </a:r>
            <a:r>
              <a:rPr lang="en-US" altLang="zh-CN" dirty="0"/>
              <a:t>hash </a:t>
            </a:r>
            <a:r>
              <a:rPr lang="zh-CN" altLang="en-US" dirty="0"/>
              <a:t>算法，在有限时间和有限资源内能计算出 </a:t>
            </a:r>
            <a:r>
              <a:rPr lang="en-US" altLang="zh-CN" dirty="0"/>
              <a:t>hash </a:t>
            </a:r>
            <a:r>
              <a:rPr lang="zh-CN" altLang="en-US" dirty="0"/>
              <a:t>值。</a:t>
            </a:r>
          </a:p>
          <a:p>
            <a:pPr marL="285750" indent="-285750">
              <a:buFont typeface="Arial" panose="020B0604020202020204" pitchFamily="34" charset="0"/>
              <a:buChar char="•"/>
            </a:pPr>
            <a:r>
              <a:rPr lang="zh-CN" altLang="en-US" dirty="0"/>
              <a:t>逆向困难：给定（若干） </a:t>
            </a:r>
            <a:r>
              <a:rPr lang="en-US" altLang="zh-CN" dirty="0"/>
              <a:t>hash </a:t>
            </a:r>
            <a:r>
              <a:rPr lang="zh-CN" altLang="en-US" dirty="0"/>
              <a:t>值，在有限时间内很难（基本不可能）逆推出明文。</a:t>
            </a:r>
          </a:p>
          <a:p>
            <a:pPr marL="285750" indent="-285750">
              <a:buFont typeface="Arial" panose="020B0604020202020204" pitchFamily="34" charset="0"/>
              <a:buChar char="•"/>
            </a:pPr>
            <a:r>
              <a:rPr lang="zh-CN" altLang="en-US" dirty="0"/>
              <a:t>输入敏感：原始输入信息修改一点信息，产生的 </a:t>
            </a:r>
            <a:r>
              <a:rPr lang="en-US" altLang="zh-CN" dirty="0"/>
              <a:t>hash </a:t>
            </a:r>
            <a:r>
              <a:rPr lang="zh-CN" altLang="en-US" dirty="0"/>
              <a:t>值看起来应该都有很大不同。</a:t>
            </a:r>
          </a:p>
          <a:p>
            <a:pPr marL="285750" indent="-285750">
              <a:buFont typeface="Arial" panose="020B0604020202020204" pitchFamily="34" charset="0"/>
              <a:buChar char="•"/>
            </a:pPr>
            <a:r>
              <a:rPr lang="zh-CN" altLang="en-US" dirty="0"/>
              <a:t>冲突避免：很难找到两段内容不同的明文，使得它们的 </a:t>
            </a:r>
            <a:r>
              <a:rPr lang="en-US" altLang="zh-CN" dirty="0"/>
              <a:t>hash </a:t>
            </a:r>
            <a:r>
              <a:rPr lang="zh-CN" altLang="en-US" dirty="0"/>
              <a:t>值一致（发生冲突</a:t>
            </a:r>
            <a:r>
              <a:rPr lang="zh-CN" altLang="en-US" dirty="0" smtClean="0"/>
              <a:t>）</a:t>
            </a:r>
            <a:endParaRPr lang="en-US" altLang="zh-CN" dirty="0" smtClean="0"/>
          </a:p>
          <a:p>
            <a:pPr marL="285750" indent="-285750">
              <a:buFont typeface="Arial" panose="020B0604020202020204" pitchFamily="34" charset="0"/>
              <a:buChar char="•"/>
            </a:pPr>
            <a:endParaRPr lang="en-US" altLang="zh-CN" dirty="0"/>
          </a:p>
          <a:p>
            <a:r>
              <a:rPr lang="zh-CN" altLang="en-US" dirty="0" smtClean="0"/>
              <a:t>比特币主要使用</a:t>
            </a:r>
            <a:r>
              <a:rPr lang="en-US" altLang="zh-CN" dirty="0" smtClean="0"/>
              <a:t>SHA-2 Hash </a:t>
            </a:r>
            <a:r>
              <a:rPr lang="zh-CN" altLang="en-US" dirty="0" smtClean="0"/>
              <a:t>算法。</a:t>
            </a:r>
            <a:endParaRPr lang="en-US" altLang="zh-CN" dirty="0" smtClean="0"/>
          </a:p>
          <a:p>
            <a:endParaRPr lang="en-US" altLang="zh-CN" dirty="0"/>
          </a:p>
          <a:p>
            <a:r>
              <a:rPr lang="zh-CN" altLang="en-US" dirty="0" smtClean="0"/>
              <a:t>数</a:t>
            </a:r>
            <a:r>
              <a:rPr lang="zh-CN" altLang="en-US" dirty="0"/>
              <a:t>字摘要是对数字内容进行 </a:t>
            </a:r>
            <a:r>
              <a:rPr lang="en-US" altLang="zh-CN" dirty="0"/>
              <a:t>Hash </a:t>
            </a:r>
            <a:r>
              <a:rPr lang="zh-CN" altLang="en-US" dirty="0"/>
              <a:t>运算，获取唯一的摘要值来指代原始数字内容。</a:t>
            </a:r>
          </a:p>
          <a:p>
            <a:r>
              <a:rPr lang="zh-CN" altLang="en-US" dirty="0"/>
              <a:t>数字摘要是解决确保内容没被篡改过的问题（利用 </a:t>
            </a:r>
            <a:r>
              <a:rPr lang="en-US" altLang="zh-CN" dirty="0"/>
              <a:t>Hash </a:t>
            </a:r>
            <a:r>
              <a:rPr lang="zh-CN" altLang="en-US" dirty="0"/>
              <a:t>函数的抗碰撞性特点）。</a:t>
            </a:r>
          </a:p>
          <a:p>
            <a:endParaRPr lang="zh-CN" altLang="en-US" dirty="0"/>
          </a:p>
          <a:p>
            <a:endParaRPr lang="en-US" altLang="zh-CN"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49749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27"/>
          <p:cNvSpPr>
            <a:spLocks noGrp="1"/>
          </p:cNvSpPr>
          <p:nvPr>
            <p:ph type="ftr" sz="quarter" idx="11"/>
          </p:nvPr>
        </p:nvSpPr>
        <p:spPr>
          <a:xfrm>
            <a:off x="3902258" y="7460321"/>
            <a:ext cx="4114800" cy="365125"/>
          </a:xfrm>
        </p:spPr>
        <p:txBody>
          <a:bodyPr/>
          <a:lstStyle/>
          <a:p>
            <a:r>
              <a:rPr lang="en-US" dirty="0" smtClean="0"/>
              <a:t>RESTRICTED</a:t>
            </a:r>
            <a:endParaRPr lang="en-US" dirty="0"/>
          </a:p>
        </p:txBody>
      </p:sp>
      <p:sp>
        <p:nvSpPr>
          <p:cNvPr id="5" name="TextBox 4"/>
          <p:cNvSpPr txBox="1"/>
          <p:nvPr/>
        </p:nvSpPr>
        <p:spPr>
          <a:xfrm>
            <a:off x="1068947" y="206062"/>
            <a:ext cx="9633397" cy="584775"/>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密码学</a:t>
            </a:r>
            <a:endParaRPr lang="en-US" dirty="0"/>
          </a:p>
        </p:txBody>
      </p:sp>
      <p:pic>
        <p:nvPicPr>
          <p:cNvPr id="2" name="Picture 1"/>
          <p:cNvPicPr>
            <a:picLocks noChangeAspect="1"/>
          </p:cNvPicPr>
          <p:nvPr/>
        </p:nvPicPr>
        <p:blipFill>
          <a:blip r:embed="rId2"/>
          <a:stretch>
            <a:fillRect/>
          </a:stretch>
        </p:blipFill>
        <p:spPr>
          <a:xfrm>
            <a:off x="1571779" y="1220651"/>
            <a:ext cx="8627732" cy="2639332"/>
          </a:xfrm>
          <a:prstGeom prst="rect">
            <a:avLst/>
          </a:prstGeom>
        </p:spPr>
      </p:pic>
      <p:sp>
        <p:nvSpPr>
          <p:cNvPr id="9" name="TextBox 8"/>
          <p:cNvSpPr txBox="1"/>
          <p:nvPr/>
        </p:nvSpPr>
        <p:spPr>
          <a:xfrm>
            <a:off x="426751" y="4130143"/>
            <a:ext cx="11065814" cy="2554545"/>
          </a:xfrm>
          <a:prstGeom prst="rect">
            <a:avLst/>
          </a:prstGeom>
          <a:noFill/>
        </p:spPr>
        <p:txBody>
          <a:bodyPr wrap="square" rtlCol="0">
            <a:spAutoFit/>
          </a:bodyPr>
          <a:lstStyle/>
          <a:p>
            <a:r>
              <a:rPr lang="zh-CN" altLang="en-US" sz="1600" dirty="0"/>
              <a:t>比特币的账户地址其实就是用户公钥经过一系列 </a:t>
            </a:r>
            <a:r>
              <a:rPr lang="en-US" altLang="zh-CN" sz="1600" dirty="0"/>
              <a:t>hash</a:t>
            </a:r>
            <a:r>
              <a:rPr lang="zh-CN" altLang="en-US" sz="1600" dirty="0"/>
              <a:t>（</a:t>
            </a:r>
            <a:r>
              <a:rPr lang="en-US" altLang="zh-CN" sz="1600" dirty="0"/>
              <a:t>HASH160</a:t>
            </a:r>
            <a:r>
              <a:rPr lang="zh-CN" altLang="en-US" sz="1600" dirty="0"/>
              <a:t>，或先进行 </a:t>
            </a:r>
            <a:r>
              <a:rPr lang="en-US" altLang="zh-CN" sz="1600" dirty="0"/>
              <a:t>SHA256</a:t>
            </a:r>
            <a:r>
              <a:rPr lang="zh-CN" altLang="en-US" sz="1600" dirty="0"/>
              <a:t>，然后进行 </a:t>
            </a:r>
            <a:r>
              <a:rPr lang="en-US" altLang="zh-CN" sz="1600" dirty="0"/>
              <a:t>RIPEMD160</a:t>
            </a:r>
            <a:r>
              <a:rPr lang="zh-CN" altLang="en-US" sz="1600" dirty="0"/>
              <a:t>）及编码运算后生成的 </a:t>
            </a:r>
            <a:r>
              <a:rPr lang="en-US" altLang="zh-CN" sz="1600" dirty="0"/>
              <a:t>160 </a:t>
            </a:r>
            <a:r>
              <a:rPr lang="zh-CN" altLang="en-US" sz="1600" dirty="0"/>
              <a:t>位（</a:t>
            </a:r>
            <a:r>
              <a:rPr lang="en-US" altLang="zh-CN" sz="1600" dirty="0"/>
              <a:t>20 </a:t>
            </a:r>
            <a:r>
              <a:rPr lang="zh-CN" altLang="en-US" sz="1600" dirty="0"/>
              <a:t>字节）的字符串</a:t>
            </a:r>
            <a:r>
              <a:rPr lang="zh-CN" altLang="en-US" sz="1600" dirty="0" smtClean="0"/>
              <a:t>。</a:t>
            </a:r>
            <a:endParaRPr lang="en-US" altLang="zh-CN" sz="1600" dirty="0" smtClean="0"/>
          </a:p>
          <a:p>
            <a:endParaRPr lang="en-US" altLang="zh-CN" sz="1600" b="1" i="1" dirty="0"/>
          </a:p>
          <a:p>
            <a:r>
              <a:rPr lang="zh-CN" altLang="en-US" sz="1600" dirty="0" smtClean="0"/>
              <a:t>比特币钱包使用</a:t>
            </a:r>
            <a:r>
              <a:rPr lang="en-US" altLang="zh-CN" sz="1600" dirty="0" smtClean="0"/>
              <a:t>AES-256-CBC</a:t>
            </a:r>
            <a:r>
              <a:rPr lang="zh-CN" altLang="en-US" sz="1600" dirty="0" smtClean="0"/>
              <a:t>算法，根据用户设置的密码对钱包私钥进行加密。</a:t>
            </a:r>
            <a:endParaRPr lang="en-US" altLang="zh-CN" sz="1600" dirty="0" smtClean="0"/>
          </a:p>
          <a:p>
            <a:endParaRPr lang="en-US" altLang="zh-CN" sz="1600" b="1" i="1" dirty="0" smtClean="0"/>
          </a:p>
          <a:p>
            <a:r>
              <a:rPr lang="zh-CN" altLang="en-US" sz="1600" b="1" i="1" dirty="0" smtClean="0"/>
              <a:t>混</a:t>
            </a:r>
            <a:r>
              <a:rPr lang="zh-CN" altLang="en-US" sz="1600" b="1" i="1" dirty="0"/>
              <a:t>合加密机制</a:t>
            </a:r>
          </a:p>
          <a:p>
            <a:r>
              <a:rPr lang="zh-CN" altLang="en-US" sz="1600" i="1" dirty="0"/>
              <a:t>即先用计算复杂度高的非对称加密协商一个临时的对称加密密钥（会话密钥，一般相对内容来说要短的多），然后双方再通过对称加密对传递的大量数据进行加解密处理。</a:t>
            </a:r>
          </a:p>
          <a:p>
            <a:r>
              <a:rPr lang="zh-CN" altLang="en-US" sz="1600" i="1" dirty="0"/>
              <a:t>典型的场景是现在大家常用的 </a:t>
            </a:r>
            <a:r>
              <a:rPr lang="en-US" altLang="zh-CN" sz="1600" i="1" dirty="0"/>
              <a:t>HTTPS </a:t>
            </a:r>
            <a:r>
              <a:rPr lang="zh-CN" altLang="en-US" sz="1600" i="1" dirty="0"/>
              <a:t>机制。</a:t>
            </a:r>
            <a:r>
              <a:rPr lang="en-US" altLang="zh-CN" sz="1600" i="1" dirty="0"/>
              <a:t>HTTPS </a:t>
            </a:r>
            <a:r>
              <a:rPr lang="zh-CN" altLang="en-US" sz="1600" i="1" dirty="0"/>
              <a:t>实际上是利用了 </a:t>
            </a:r>
            <a:r>
              <a:rPr lang="en-US" altLang="zh-CN" sz="1600" i="1" dirty="0"/>
              <a:t>Transport Layer Security/Secure Socket Layer</a:t>
            </a:r>
            <a:r>
              <a:rPr lang="zh-CN" altLang="en-US" sz="1600" i="1" dirty="0"/>
              <a:t>（</a:t>
            </a:r>
            <a:r>
              <a:rPr lang="en-US" altLang="zh-CN" sz="1600" i="1" dirty="0"/>
              <a:t>TLS/SSL</a:t>
            </a:r>
            <a:r>
              <a:rPr lang="zh-CN" altLang="en-US" sz="1600" i="1" dirty="0"/>
              <a:t>）来实现可靠的传输</a:t>
            </a:r>
            <a:r>
              <a:rPr lang="zh-CN" altLang="en-US" sz="1600" i="1" dirty="0" smtClean="0"/>
              <a:t>。</a:t>
            </a:r>
            <a:endParaRPr lang="zh-CN" altLang="en-US" sz="1600" i="1" dirty="0"/>
          </a:p>
        </p:txBody>
      </p:sp>
    </p:spTree>
    <p:extLst>
      <p:ext uri="{BB962C8B-B14F-4D97-AF65-F5344CB8AC3E}">
        <p14:creationId xmlns:p14="http://schemas.microsoft.com/office/powerpoint/2010/main" val="10336237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27"/>
          <p:cNvSpPr>
            <a:spLocks noGrp="1"/>
          </p:cNvSpPr>
          <p:nvPr>
            <p:ph type="ftr" sz="quarter" idx="11"/>
          </p:nvPr>
        </p:nvSpPr>
        <p:spPr>
          <a:xfrm>
            <a:off x="3902258" y="7460321"/>
            <a:ext cx="4114800" cy="365125"/>
          </a:xfrm>
        </p:spPr>
        <p:txBody>
          <a:bodyPr/>
          <a:lstStyle/>
          <a:p>
            <a:r>
              <a:rPr lang="en-US" dirty="0" smtClean="0"/>
              <a:t>RESTRICTED</a:t>
            </a:r>
            <a:endParaRPr lang="en-US" dirty="0"/>
          </a:p>
        </p:txBody>
      </p:sp>
      <p:sp>
        <p:nvSpPr>
          <p:cNvPr id="5" name="TextBox 4"/>
          <p:cNvSpPr txBox="1"/>
          <p:nvPr/>
        </p:nvSpPr>
        <p:spPr>
          <a:xfrm>
            <a:off x="1068947" y="206062"/>
            <a:ext cx="9633397" cy="584775"/>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比特币</a:t>
            </a:r>
            <a:r>
              <a:rPr lang="zh-CN" altLang="en-US" sz="3200" dirty="0">
                <a:latin typeface="微软雅黑" panose="020B0503020204020204" pitchFamily="34" charset="-122"/>
                <a:ea typeface="微软雅黑" panose="020B0503020204020204" pitchFamily="34" charset="-122"/>
              </a:rPr>
              <a:t>发</a:t>
            </a:r>
            <a:r>
              <a:rPr lang="zh-CN" altLang="en-US" sz="3200" dirty="0" smtClean="0">
                <a:latin typeface="微软雅黑" panose="020B0503020204020204" pitchFamily="34" charset="-122"/>
                <a:ea typeface="微软雅黑" panose="020B0503020204020204" pitchFamily="34" charset="-122"/>
              </a:rPr>
              <a:t>明者</a:t>
            </a:r>
            <a:endParaRPr lang="en-US" dirty="0"/>
          </a:p>
        </p:txBody>
      </p:sp>
      <p:sp>
        <p:nvSpPr>
          <p:cNvPr id="6" name="TextBox 5"/>
          <p:cNvSpPr txBox="1"/>
          <p:nvPr/>
        </p:nvSpPr>
        <p:spPr>
          <a:xfrm>
            <a:off x="618187" y="1183529"/>
            <a:ext cx="11065814" cy="369332"/>
          </a:xfrm>
          <a:prstGeom prst="rect">
            <a:avLst/>
          </a:prstGeom>
          <a:noFill/>
        </p:spPr>
        <p:txBody>
          <a:bodyPr wrap="square" rtlCol="0">
            <a:spAutoFit/>
          </a:bodyPr>
          <a:lstStyle/>
          <a:p>
            <a:endParaRPr lang="en-US" altLang="zh-CN" dirty="0"/>
          </a:p>
        </p:txBody>
      </p:sp>
      <p:pic>
        <p:nvPicPr>
          <p:cNvPr id="3" name="Picture 2"/>
          <p:cNvPicPr>
            <a:picLocks noChangeAspect="1"/>
          </p:cNvPicPr>
          <p:nvPr/>
        </p:nvPicPr>
        <p:blipFill>
          <a:blip r:embed="rId2"/>
          <a:stretch>
            <a:fillRect/>
          </a:stretch>
        </p:blipFill>
        <p:spPr>
          <a:xfrm>
            <a:off x="3739273" y="0"/>
            <a:ext cx="4713454" cy="6858000"/>
          </a:xfrm>
          <a:prstGeom prst="rect">
            <a:avLst/>
          </a:prstGeom>
        </p:spPr>
      </p:pic>
    </p:spTree>
    <p:extLst>
      <p:ext uri="{BB962C8B-B14F-4D97-AF65-F5344CB8AC3E}">
        <p14:creationId xmlns:p14="http://schemas.microsoft.com/office/powerpoint/2010/main" val="34098768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27"/>
          <p:cNvSpPr>
            <a:spLocks noGrp="1"/>
          </p:cNvSpPr>
          <p:nvPr>
            <p:ph type="ftr" sz="quarter" idx="11"/>
          </p:nvPr>
        </p:nvSpPr>
        <p:spPr>
          <a:xfrm>
            <a:off x="3902258" y="7460321"/>
            <a:ext cx="4114800" cy="365125"/>
          </a:xfrm>
        </p:spPr>
        <p:txBody>
          <a:bodyPr/>
          <a:lstStyle/>
          <a:p>
            <a:r>
              <a:rPr lang="en-US" dirty="0" smtClean="0"/>
              <a:t>RESTRICTED</a:t>
            </a:r>
            <a:endParaRPr lang="en-US" dirty="0"/>
          </a:p>
        </p:txBody>
      </p:sp>
      <p:sp>
        <p:nvSpPr>
          <p:cNvPr id="5" name="TextBox 4"/>
          <p:cNvSpPr txBox="1"/>
          <p:nvPr/>
        </p:nvSpPr>
        <p:spPr>
          <a:xfrm>
            <a:off x="1068947" y="206062"/>
            <a:ext cx="9633397" cy="584775"/>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密码学</a:t>
            </a:r>
            <a:endParaRPr lang="en-US" dirty="0"/>
          </a:p>
        </p:txBody>
      </p:sp>
      <p:sp>
        <p:nvSpPr>
          <p:cNvPr id="9" name="TextBox 8"/>
          <p:cNvSpPr txBox="1"/>
          <p:nvPr/>
        </p:nvSpPr>
        <p:spPr>
          <a:xfrm>
            <a:off x="426751" y="1330000"/>
            <a:ext cx="11065814" cy="2554545"/>
          </a:xfrm>
          <a:prstGeom prst="rect">
            <a:avLst/>
          </a:prstGeom>
          <a:noFill/>
        </p:spPr>
        <p:txBody>
          <a:bodyPr wrap="square" rtlCol="0">
            <a:spAutoFit/>
          </a:bodyPr>
          <a:lstStyle/>
          <a:p>
            <a:r>
              <a:rPr lang="zh-CN" altLang="en-US" sz="1600" b="1" dirty="0"/>
              <a:t>数字签名</a:t>
            </a:r>
          </a:p>
          <a:p>
            <a:r>
              <a:rPr lang="zh-CN" altLang="en-US" sz="1600" dirty="0"/>
              <a:t>类似在纸质合同上签名确认合同内容，数字签名用于证实某数字内容的完整性（</a:t>
            </a:r>
            <a:r>
              <a:rPr lang="en-US" altLang="zh-CN" sz="1600" dirty="0"/>
              <a:t>integrity</a:t>
            </a:r>
            <a:r>
              <a:rPr lang="zh-CN" altLang="en-US" sz="1600" dirty="0"/>
              <a:t>）和来源（或不可抵赖，</a:t>
            </a:r>
            <a:r>
              <a:rPr lang="en-US" altLang="zh-CN" sz="1600" dirty="0"/>
              <a:t>non-repudiation</a:t>
            </a:r>
            <a:r>
              <a:rPr lang="zh-CN" altLang="en-US" sz="1600" dirty="0"/>
              <a:t>）。</a:t>
            </a:r>
          </a:p>
          <a:p>
            <a:r>
              <a:rPr lang="zh-CN" altLang="en-US" sz="1600" dirty="0"/>
              <a:t>一个典型的场景是，</a:t>
            </a:r>
            <a:r>
              <a:rPr lang="en-US" altLang="zh-CN" sz="1600" dirty="0"/>
              <a:t>A </a:t>
            </a:r>
            <a:r>
              <a:rPr lang="zh-CN" altLang="en-US" sz="1600" dirty="0"/>
              <a:t>要发给 </a:t>
            </a:r>
            <a:r>
              <a:rPr lang="en-US" altLang="zh-CN" sz="1600" dirty="0"/>
              <a:t>B </a:t>
            </a:r>
            <a:r>
              <a:rPr lang="zh-CN" altLang="en-US" sz="1600" dirty="0"/>
              <a:t>一个文件（一份信息），</a:t>
            </a:r>
            <a:r>
              <a:rPr lang="en-US" altLang="zh-CN" sz="1600" dirty="0"/>
              <a:t>B </a:t>
            </a:r>
            <a:r>
              <a:rPr lang="zh-CN" altLang="en-US" sz="1600" dirty="0"/>
              <a:t>如何获知所得到的文件即为 </a:t>
            </a:r>
            <a:r>
              <a:rPr lang="en-US" altLang="zh-CN" sz="1600" dirty="0"/>
              <a:t>A </a:t>
            </a:r>
            <a:r>
              <a:rPr lang="zh-CN" altLang="en-US" sz="1600" dirty="0"/>
              <a:t>发出的原始版本？</a:t>
            </a:r>
            <a:r>
              <a:rPr lang="en-US" altLang="zh-CN" sz="1600" dirty="0"/>
              <a:t>A </a:t>
            </a:r>
            <a:r>
              <a:rPr lang="zh-CN" altLang="en-US" sz="1600" dirty="0"/>
              <a:t>先对文件进行摘要，然后用自己的私钥进行加密，将文件和加密串都发给 </a:t>
            </a:r>
            <a:r>
              <a:rPr lang="en-US" altLang="zh-CN" sz="1600" dirty="0"/>
              <a:t>B</a:t>
            </a:r>
            <a:r>
              <a:rPr lang="zh-CN" altLang="en-US" sz="1600" dirty="0"/>
              <a:t>。</a:t>
            </a:r>
            <a:r>
              <a:rPr lang="en-US" altLang="zh-CN" sz="1600" dirty="0"/>
              <a:t>B </a:t>
            </a:r>
            <a:r>
              <a:rPr lang="zh-CN" altLang="en-US" sz="1600" dirty="0"/>
              <a:t>收到后文件和加密串，用 </a:t>
            </a:r>
            <a:r>
              <a:rPr lang="en-US" altLang="zh-CN" sz="1600" dirty="0"/>
              <a:t>A </a:t>
            </a:r>
            <a:r>
              <a:rPr lang="zh-CN" altLang="en-US" sz="1600" dirty="0"/>
              <a:t>的公钥来解密加密串，得到原始的数字摘要，跟对文件进行摘要后的结果进行比对。如果一致，说明该文件确实是 </a:t>
            </a:r>
            <a:r>
              <a:rPr lang="en-US" altLang="zh-CN" sz="1600" dirty="0"/>
              <a:t>A </a:t>
            </a:r>
            <a:r>
              <a:rPr lang="zh-CN" altLang="en-US" sz="1600" dirty="0"/>
              <a:t>发过来的，并且文件内容没有被修改过</a:t>
            </a:r>
            <a:r>
              <a:rPr lang="zh-CN" altLang="en-US" sz="1600" dirty="0" smtClean="0"/>
              <a:t>。</a:t>
            </a:r>
            <a:endParaRPr lang="en-US" altLang="zh-CN" sz="1600" dirty="0" smtClean="0"/>
          </a:p>
          <a:p>
            <a:endParaRPr lang="en-US" altLang="zh-CN" sz="1600" dirty="0"/>
          </a:p>
          <a:p>
            <a:r>
              <a:rPr lang="zh-CN" altLang="en-US" sz="1600" dirty="0" smtClean="0"/>
              <a:t>比特币每笔交易都要有付</a:t>
            </a:r>
            <a:r>
              <a:rPr lang="zh-CN" altLang="en-US" sz="1600" dirty="0"/>
              <a:t>款</a:t>
            </a:r>
            <a:r>
              <a:rPr lang="zh-CN" altLang="en-US" sz="1600" dirty="0" smtClean="0"/>
              <a:t>人用私钥进行签字确认。比特币网络会用</a:t>
            </a:r>
            <a:r>
              <a:rPr lang="zh-CN" altLang="en-US" sz="1600" dirty="0"/>
              <a:t>付款</a:t>
            </a:r>
            <a:r>
              <a:rPr lang="zh-CN" altLang="en-US" sz="1600" dirty="0" smtClean="0"/>
              <a:t>人的公钥来解密检验，确</a:t>
            </a:r>
            <a:r>
              <a:rPr lang="zh-CN" altLang="en-US" sz="1600" dirty="0"/>
              <a:t>保交易内</a:t>
            </a:r>
            <a:r>
              <a:rPr lang="zh-CN" altLang="en-US" sz="1600" dirty="0" smtClean="0"/>
              <a:t>容是</a:t>
            </a:r>
            <a:r>
              <a:rPr lang="zh-CN" altLang="en-US" sz="1600" dirty="0"/>
              <a:t>付款</a:t>
            </a:r>
            <a:r>
              <a:rPr lang="zh-CN" altLang="en-US" sz="1600" dirty="0" smtClean="0"/>
              <a:t>人发起，并且不</a:t>
            </a:r>
            <a:r>
              <a:rPr lang="zh-CN" altLang="en-US" sz="1600" dirty="0"/>
              <a:t>被篡</a:t>
            </a:r>
            <a:r>
              <a:rPr lang="zh-CN" altLang="en-US" sz="1600" dirty="0" smtClean="0"/>
              <a:t>改。</a:t>
            </a:r>
            <a:r>
              <a:rPr lang="zh-CN" altLang="en-US" sz="1600" dirty="0"/>
              <a:t>比特</a:t>
            </a:r>
            <a:r>
              <a:rPr lang="zh-CN" altLang="en-US" sz="1600" dirty="0" smtClean="0"/>
              <a:t>币数字签名使用了基于</a:t>
            </a:r>
            <a:r>
              <a:rPr lang="en-US" altLang="zh-CN" sz="1600" dirty="0" smtClean="0"/>
              <a:t>secp256k1</a:t>
            </a:r>
            <a:r>
              <a:rPr lang="zh-CN" altLang="en-US" sz="1600" dirty="0" smtClean="0"/>
              <a:t>椭圆曲线非对称加密算法。</a:t>
            </a:r>
            <a:endParaRPr lang="zh-CN" altLang="en-US" sz="1600" dirty="0"/>
          </a:p>
        </p:txBody>
      </p:sp>
    </p:spTree>
    <p:extLst>
      <p:ext uri="{BB962C8B-B14F-4D97-AF65-F5344CB8AC3E}">
        <p14:creationId xmlns:p14="http://schemas.microsoft.com/office/powerpoint/2010/main" val="8501747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27"/>
          <p:cNvSpPr>
            <a:spLocks noGrp="1"/>
          </p:cNvSpPr>
          <p:nvPr>
            <p:ph type="ftr" sz="quarter" idx="11"/>
          </p:nvPr>
        </p:nvSpPr>
        <p:spPr>
          <a:xfrm>
            <a:off x="3902258" y="7460321"/>
            <a:ext cx="4114800" cy="365125"/>
          </a:xfrm>
        </p:spPr>
        <p:txBody>
          <a:bodyPr/>
          <a:lstStyle/>
          <a:p>
            <a:r>
              <a:rPr lang="en-US" dirty="0" smtClean="0"/>
              <a:t>RESTRICTED</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7288"/>
            <a:ext cx="12192000" cy="6905288"/>
          </a:xfrm>
          <a:prstGeom prst="rect">
            <a:avLst/>
          </a:prstGeom>
        </p:spPr>
      </p:pic>
      <p:sp>
        <p:nvSpPr>
          <p:cNvPr id="3" name="TextBox 2"/>
          <p:cNvSpPr txBox="1"/>
          <p:nvPr/>
        </p:nvSpPr>
        <p:spPr>
          <a:xfrm>
            <a:off x="4120052" y="4405960"/>
            <a:ext cx="3679212" cy="923330"/>
          </a:xfrm>
          <a:prstGeom prst="rect">
            <a:avLst/>
          </a:prstGeom>
          <a:noFill/>
        </p:spPr>
        <p:txBody>
          <a:bodyPr wrap="none" rtlCol="0">
            <a:spAutoFit/>
          </a:bodyPr>
          <a:lstStyle/>
          <a:p>
            <a:r>
              <a:rPr lang="en-US" sz="5400" b="1" dirty="0" smtClean="0">
                <a:latin typeface="Gulim" panose="020B0600000101010101" pitchFamily="34" charset="-127"/>
                <a:ea typeface="Gulim" panose="020B0600000101010101" pitchFamily="34" charset="-127"/>
              </a:rPr>
              <a:t>Thank you!</a:t>
            </a:r>
            <a:endParaRPr lang="en-US" sz="5400" b="1" dirty="0">
              <a:latin typeface="Gulim" panose="020B0600000101010101" pitchFamily="34" charset="-127"/>
              <a:ea typeface="Gulim" panose="020B0600000101010101" pitchFamily="34" charset="-127"/>
            </a:endParaRPr>
          </a:p>
        </p:txBody>
      </p:sp>
    </p:spTree>
    <p:extLst>
      <p:ext uri="{BB962C8B-B14F-4D97-AF65-F5344CB8AC3E}">
        <p14:creationId xmlns:p14="http://schemas.microsoft.com/office/powerpoint/2010/main" val="15854268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27"/>
          <p:cNvSpPr>
            <a:spLocks noGrp="1"/>
          </p:cNvSpPr>
          <p:nvPr>
            <p:ph type="ftr" sz="quarter" idx="11"/>
          </p:nvPr>
        </p:nvSpPr>
        <p:spPr>
          <a:xfrm>
            <a:off x="3902258" y="7460321"/>
            <a:ext cx="4114800" cy="365125"/>
          </a:xfrm>
        </p:spPr>
        <p:txBody>
          <a:bodyPr/>
          <a:lstStyle/>
          <a:p>
            <a:r>
              <a:rPr lang="en-US" dirty="0" smtClean="0"/>
              <a:t>RESTRICTED</a:t>
            </a:r>
            <a:endParaRPr lang="en-US" dirty="0"/>
          </a:p>
        </p:txBody>
      </p:sp>
      <p:sp>
        <p:nvSpPr>
          <p:cNvPr id="5" name="TextBox 4"/>
          <p:cNvSpPr txBox="1"/>
          <p:nvPr/>
        </p:nvSpPr>
        <p:spPr>
          <a:xfrm>
            <a:off x="1068947" y="206062"/>
            <a:ext cx="9633397" cy="584775"/>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比特币</a:t>
            </a:r>
            <a:endParaRPr lang="en-US" dirty="0"/>
          </a:p>
        </p:txBody>
      </p:sp>
      <p:sp>
        <p:nvSpPr>
          <p:cNvPr id="6" name="TextBox 5"/>
          <p:cNvSpPr txBox="1"/>
          <p:nvPr/>
        </p:nvSpPr>
        <p:spPr>
          <a:xfrm>
            <a:off x="618187" y="1183529"/>
            <a:ext cx="11065814" cy="6463308"/>
          </a:xfrm>
          <a:prstGeom prst="rect">
            <a:avLst/>
          </a:prstGeom>
          <a:noFill/>
        </p:spPr>
        <p:txBody>
          <a:bodyPr wrap="square" rtlCol="0">
            <a:spAutoFit/>
          </a:bodyPr>
          <a:lstStyle/>
          <a:p>
            <a:r>
              <a:rPr lang="zh-CN" altLang="en-US" dirty="0" smtClean="0"/>
              <a:t>比特币总量是</a:t>
            </a:r>
            <a:r>
              <a:rPr lang="en-US" altLang="zh-CN" dirty="0" smtClean="0"/>
              <a:t>2100</a:t>
            </a:r>
            <a:r>
              <a:rPr lang="zh-CN" altLang="en-US" dirty="0"/>
              <a:t>万</a:t>
            </a:r>
            <a:r>
              <a:rPr lang="zh-CN" altLang="en-US" dirty="0" smtClean="0"/>
              <a:t>个，</a:t>
            </a:r>
            <a:r>
              <a:rPr lang="zh-CN" altLang="en-US" dirty="0"/>
              <a:t>目</a:t>
            </a:r>
            <a:r>
              <a:rPr lang="zh-CN" altLang="en-US" dirty="0" smtClean="0"/>
              <a:t>前流</a:t>
            </a:r>
            <a:r>
              <a:rPr lang="zh-CN" altLang="en-US" dirty="0"/>
              <a:t>通中比特币约一千六百多万</a:t>
            </a:r>
            <a:r>
              <a:rPr lang="zh-CN" altLang="en-US" dirty="0" smtClean="0"/>
              <a:t>个</a:t>
            </a:r>
            <a:endParaRPr lang="en-US" altLang="zh-CN" dirty="0" smtClean="0"/>
          </a:p>
          <a:p>
            <a:endParaRPr lang="en-US" altLang="zh-CN" dirty="0"/>
          </a:p>
          <a:p>
            <a:r>
              <a:rPr lang="zh-CN" altLang="en-US" dirty="0"/>
              <a:t>现</a:t>
            </a:r>
            <a:r>
              <a:rPr lang="zh-CN" altLang="en-US" dirty="0" smtClean="0"/>
              <a:t>在每个比特币约</a:t>
            </a:r>
            <a:r>
              <a:rPr lang="zh-CN" altLang="en-US" dirty="0" smtClean="0"/>
              <a:t>值</a:t>
            </a:r>
            <a:r>
              <a:rPr lang="en-US" altLang="zh-CN" dirty="0" smtClean="0"/>
              <a:t>13429.72</a:t>
            </a:r>
            <a:r>
              <a:rPr lang="zh-CN" altLang="en-US" dirty="0" smtClean="0"/>
              <a:t>美</a:t>
            </a:r>
            <a:r>
              <a:rPr lang="zh-CN" altLang="en-US" dirty="0" smtClean="0"/>
              <a:t>金</a:t>
            </a:r>
            <a:endParaRPr lang="en-US" altLang="zh-CN" dirty="0" smtClean="0"/>
          </a:p>
          <a:p>
            <a:endParaRPr lang="en-US" altLang="zh-CN" dirty="0" smtClean="0"/>
          </a:p>
          <a:p>
            <a:r>
              <a:rPr lang="zh-CN" altLang="en-US" dirty="0" smtClean="0"/>
              <a:t>现在比</a:t>
            </a:r>
            <a:r>
              <a:rPr lang="zh-CN" altLang="en-US" dirty="0"/>
              <a:t>特</a:t>
            </a:r>
            <a:r>
              <a:rPr lang="zh-CN" altLang="en-US" dirty="0" smtClean="0"/>
              <a:t>币网络每天约有</a:t>
            </a:r>
            <a:r>
              <a:rPr lang="en-US" altLang="zh-CN" dirty="0" smtClean="0"/>
              <a:t>300</a:t>
            </a:r>
            <a:r>
              <a:rPr lang="zh-CN" altLang="en-US" dirty="0" smtClean="0"/>
              <a:t>，</a:t>
            </a:r>
            <a:r>
              <a:rPr lang="en-US" altLang="zh-CN" dirty="0" smtClean="0"/>
              <a:t>000</a:t>
            </a:r>
            <a:r>
              <a:rPr lang="zh-CN" altLang="en-US" dirty="0" smtClean="0"/>
              <a:t>个交易</a:t>
            </a:r>
            <a:endParaRPr lang="en-US" altLang="zh-CN" dirty="0" smtClean="0"/>
          </a:p>
          <a:p>
            <a:endParaRPr lang="en-US" altLang="zh-CN" dirty="0" smtClean="0"/>
          </a:p>
          <a:p>
            <a:r>
              <a:rPr lang="zh-CN" altLang="en-US" dirty="0" smtClean="0"/>
              <a:t>现在比特币</a:t>
            </a:r>
            <a:r>
              <a:rPr lang="zh-CN" altLang="en-US" dirty="0"/>
              <a:t>网络</a:t>
            </a:r>
            <a:r>
              <a:rPr lang="zh-CN" altLang="en-US" dirty="0" smtClean="0"/>
              <a:t>总数据量大小约</a:t>
            </a:r>
            <a:r>
              <a:rPr lang="en-US" altLang="zh-CN" dirty="0" smtClean="0"/>
              <a:t>140GB</a:t>
            </a:r>
          </a:p>
          <a:p>
            <a:endParaRPr lang="en-US" altLang="zh-CN" dirty="0"/>
          </a:p>
          <a:p>
            <a:r>
              <a:rPr lang="zh-CN" altLang="en-US" dirty="0"/>
              <a:t>现在比特币网</a:t>
            </a:r>
            <a:r>
              <a:rPr lang="zh-CN" altLang="en-US" dirty="0" smtClean="0"/>
              <a:t>络的总算力约</a:t>
            </a:r>
            <a:r>
              <a:rPr lang="en-US" altLang="zh-CN" dirty="0" smtClean="0"/>
              <a:t>15</a:t>
            </a:r>
            <a:r>
              <a:rPr lang="zh-CN" altLang="en-US" dirty="0" smtClean="0"/>
              <a:t>，</a:t>
            </a:r>
            <a:r>
              <a:rPr lang="en-US" altLang="zh-CN" dirty="0" smtClean="0"/>
              <a:t>000</a:t>
            </a:r>
            <a:r>
              <a:rPr lang="zh-CN" altLang="en-US" dirty="0" smtClean="0"/>
              <a:t>，</a:t>
            </a:r>
            <a:r>
              <a:rPr lang="en-US" altLang="zh-CN" dirty="0" smtClean="0"/>
              <a:t>000</a:t>
            </a:r>
            <a:r>
              <a:rPr lang="zh-CN" altLang="en-US" dirty="0" smtClean="0"/>
              <a:t>，</a:t>
            </a:r>
            <a:r>
              <a:rPr lang="en-US" altLang="zh-CN" dirty="0" smtClean="0"/>
              <a:t>000</a:t>
            </a:r>
            <a:r>
              <a:rPr lang="zh-CN" altLang="en-US" dirty="0" smtClean="0"/>
              <a:t>，</a:t>
            </a:r>
            <a:r>
              <a:rPr lang="en-US" altLang="zh-CN" dirty="0" smtClean="0"/>
              <a:t>000 mega hashes/second</a:t>
            </a:r>
          </a:p>
          <a:p>
            <a:r>
              <a:rPr lang="zh-CN" altLang="en-US" dirty="0" smtClean="0"/>
              <a:t>（</a:t>
            </a:r>
            <a:r>
              <a:rPr lang="en-US" altLang="zh-CN" dirty="0" smtClean="0"/>
              <a:t>Intel CPU I7</a:t>
            </a:r>
            <a:r>
              <a:rPr lang="zh-CN" altLang="en-US" dirty="0" smtClean="0"/>
              <a:t> </a:t>
            </a:r>
            <a:r>
              <a:rPr lang="en-US" altLang="zh-CN" dirty="0" smtClean="0"/>
              <a:t>980X</a:t>
            </a:r>
            <a:r>
              <a:rPr lang="zh-CN" altLang="en-US" dirty="0" smtClean="0"/>
              <a:t>使用特殊挖矿软件算</a:t>
            </a:r>
            <a:r>
              <a:rPr lang="zh-CN" altLang="en-US" dirty="0"/>
              <a:t>力</a:t>
            </a:r>
            <a:r>
              <a:rPr lang="zh-CN" altLang="en-US" dirty="0" smtClean="0"/>
              <a:t>约</a:t>
            </a:r>
            <a:r>
              <a:rPr lang="en-US" altLang="zh-CN" dirty="0" smtClean="0"/>
              <a:t>15 mega hashes/second</a:t>
            </a:r>
            <a:r>
              <a:rPr lang="zh-CN" altLang="en-US" dirty="0" smtClean="0"/>
              <a:t>）</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r>
              <a:rPr lang="en-US" altLang="zh-CN" dirty="0" smtClean="0"/>
              <a:t>https</a:t>
            </a:r>
            <a:r>
              <a:rPr lang="en-US" altLang="zh-CN" dirty="0"/>
              <a:t>://blockchain.info/charts</a:t>
            </a:r>
            <a:endParaRPr lang="en-US" altLang="zh-CN" dirty="0" smtClean="0"/>
          </a:p>
          <a:p>
            <a:endParaRPr lang="en-US" altLang="zh-CN" dirty="0"/>
          </a:p>
          <a:p>
            <a:endParaRPr lang="en-US" altLang="zh-CN" dirty="0" smtClean="0"/>
          </a:p>
          <a:p>
            <a:endParaRPr lang="en-US" altLang="zh-CN" dirty="0"/>
          </a:p>
          <a:p>
            <a:endParaRPr lang="zh-CN" altLang="en-US" dirty="0"/>
          </a:p>
          <a:p>
            <a:endParaRPr lang="en-US" altLang="zh-CN"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21643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27"/>
          <p:cNvSpPr>
            <a:spLocks noGrp="1"/>
          </p:cNvSpPr>
          <p:nvPr>
            <p:ph type="ftr" sz="quarter" idx="11"/>
          </p:nvPr>
        </p:nvSpPr>
        <p:spPr>
          <a:xfrm>
            <a:off x="3902258" y="7460321"/>
            <a:ext cx="4114800" cy="365125"/>
          </a:xfrm>
        </p:spPr>
        <p:txBody>
          <a:bodyPr/>
          <a:lstStyle/>
          <a:p>
            <a:r>
              <a:rPr lang="en-US" dirty="0" smtClean="0"/>
              <a:t>RESTRICTED</a:t>
            </a:r>
            <a:endParaRPr lang="en-US" dirty="0"/>
          </a:p>
        </p:txBody>
      </p:sp>
      <p:sp>
        <p:nvSpPr>
          <p:cNvPr id="5" name="TextBox 4"/>
          <p:cNvSpPr txBox="1"/>
          <p:nvPr/>
        </p:nvSpPr>
        <p:spPr>
          <a:xfrm>
            <a:off x="1068947" y="206062"/>
            <a:ext cx="9633397"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如</a:t>
            </a:r>
            <a:r>
              <a:rPr lang="zh-CN" altLang="en-US" sz="3200" dirty="0" smtClean="0">
                <a:latin typeface="微软雅黑" panose="020B0503020204020204" pitchFamily="34" charset="-122"/>
                <a:ea typeface="微软雅黑" panose="020B0503020204020204" pitchFamily="34" charset="-122"/>
              </a:rPr>
              <a:t>何获得比特币</a:t>
            </a:r>
            <a:endParaRPr lang="en-US" dirty="0"/>
          </a:p>
        </p:txBody>
      </p:sp>
      <p:sp>
        <p:nvSpPr>
          <p:cNvPr id="6" name="TextBox 5"/>
          <p:cNvSpPr txBox="1"/>
          <p:nvPr/>
        </p:nvSpPr>
        <p:spPr>
          <a:xfrm>
            <a:off x="618187" y="1183529"/>
            <a:ext cx="11065814" cy="2585323"/>
          </a:xfrm>
          <a:prstGeom prst="rect">
            <a:avLst/>
          </a:prstGeom>
          <a:noFill/>
        </p:spPr>
        <p:txBody>
          <a:bodyPr wrap="square" rtlCol="0">
            <a:spAutoFit/>
          </a:bodyPr>
          <a:lstStyle/>
          <a:p>
            <a:pPr marL="342900" indent="-342900">
              <a:buFont typeface="+mj-lt"/>
              <a:buAutoNum type="arabicPeriod"/>
            </a:pPr>
            <a:r>
              <a:rPr lang="zh-CN" altLang="en-US" dirty="0"/>
              <a:t>安</a:t>
            </a:r>
            <a:r>
              <a:rPr lang="zh-CN" altLang="en-US" dirty="0" smtClean="0"/>
              <a:t>装比特币客户端，接受转账</a:t>
            </a:r>
            <a:endParaRPr lang="en-US" altLang="zh-CN" dirty="0" smtClean="0"/>
          </a:p>
          <a:p>
            <a:pPr marL="342900" indent="-342900">
              <a:buFont typeface="+mj-lt"/>
              <a:buAutoNum type="arabicPeriod"/>
            </a:pPr>
            <a:endParaRPr lang="en-US" altLang="zh-CN" dirty="0" smtClean="0"/>
          </a:p>
          <a:p>
            <a:pPr marL="342900" indent="-342900">
              <a:buFont typeface="+mj-lt"/>
              <a:buAutoNum type="arabicPeriod"/>
            </a:pPr>
            <a:r>
              <a:rPr lang="zh-CN" altLang="en-US" dirty="0"/>
              <a:t>通</a:t>
            </a:r>
            <a:r>
              <a:rPr lang="zh-CN" altLang="en-US" dirty="0" smtClean="0"/>
              <a:t>过比特币交易所</a:t>
            </a:r>
            <a:endParaRPr lang="en-US" altLang="zh-CN" dirty="0" smtClean="0"/>
          </a:p>
          <a:p>
            <a:pPr marL="342900" indent="-342900">
              <a:buFont typeface="+mj-lt"/>
              <a:buAutoNum type="arabicPeriod"/>
            </a:pPr>
            <a:endParaRPr lang="en-US" altLang="zh-CN" dirty="0"/>
          </a:p>
          <a:p>
            <a:pPr marL="342900" indent="-342900">
              <a:buFont typeface="+mj-lt"/>
              <a:buAutoNum type="arabicPeriod"/>
            </a:pPr>
            <a:r>
              <a:rPr lang="zh-CN" altLang="en-US" dirty="0" smtClean="0"/>
              <a:t>挖</a:t>
            </a:r>
            <a:r>
              <a:rPr lang="zh-CN" altLang="en-US" dirty="0"/>
              <a:t>矿</a:t>
            </a:r>
            <a:endParaRPr lang="en-US" altLang="zh-CN" dirty="0"/>
          </a:p>
          <a:p>
            <a:endParaRPr lang="en-US" altLang="zh-CN" dirty="0" smtClean="0"/>
          </a:p>
          <a:p>
            <a:endParaRPr lang="en-US" altLang="zh-CN" dirty="0"/>
          </a:p>
          <a:p>
            <a:endParaRPr lang="zh-CN" altLang="en-US" dirty="0"/>
          </a:p>
          <a:p>
            <a:endParaRPr lang="en-US" altLang="zh-CN" dirty="0" smtClean="0">
              <a:latin typeface="微软雅黑" panose="020B0503020204020204" pitchFamily="34" charset="-122"/>
              <a:ea typeface="微软雅黑" panose="020B0503020204020204" pitchFamily="34" charset="-122"/>
            </a:endParaRPr>
          </a:p>
        </p:txBody>
      </p:sp>
      <p:pic>
        <p:nvPicPr>
          <p:cNvPr id="3" name="Picture 2"/>
          <p:cNvPicPr>
            <a:picLocks noChangeAspect="1"/>
          </p:cNvPicPr>
          <p:nvPr/>
        </p:nvPicPr>
        <p:blipFill>
          <a:blip r:embed="rId2"/>
          <a:stretch>
            <a:fillRect/>
          </a:stretch>
        </p:blipFill>
        <p:spPr>
          <a:xfrm>
            <a:off x="5885645" y="3162550"/>
            <a:ext cx="5838825" cy="3324225"/>
          </a:xfrm>
          <a:prstGeom prst="rect">
            <a:avLst/>
          </a:prstGeom>
        </p:spPr>
      </p:pic>
    </p:spTree>
    <p:extLst>
      <p:ext uri="{BB962C8B-B14F-4D97-AF65-F5344CB8AC3E}">
        <p14:creationId xmlns:p14="http://schemas.microsoft.com/office/powerpoint/2010/main" val="24016277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74966" y="4410680"/>
            <a:ext cx="2554721"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Block 1</a:t>
            </a:r>
            <a:endParaRPr lang="en-US" dirty="0"/>
          </a:p>
        </p:txBody>
      </p:sp>
      <p:sp>
        <p:nvSpPr>
          <p:cNvPr id="28" name="Footer Placeholder 27"/>
          <p:cNvSpPr>
            <a:spLocks noGrp="1"/>
          </p:cNvSpPr>
          <p:nvPr>
            <p:ph type="ftr" sz="quarter" idx="11"/>
          </p:nvPr>
        </p:nvSpPr>
        <p:spPr>
          <a:xfrm>
            <a:off x="3902258" y="7460321"/>
            <a:ext cx="4114800" cy="365125"/>
          </a:xfrm>
        </p:spPr>
        <p:txBody>
          <a:bodyPr/>
          <a:lstStyle/>
          <a:p>
            <a:r>
              <a:rPr lang="en-US" dirty="0" smtClean="0"/>
              <a:t>RESTRICTED</a:t>
            </a:r>
            <a:endParaRPr lang="en-US" dirty="0"/>
          </a:p>
        </p:txBody>
      </p:sp>
      <p:sp>
        <p:nvSpPr>
          <p:cNvPr id="5" name="TextBox 4"/>
          <p:cNvSpPr txBox="1"/>
          <p:nvPr/>
        </p:nvSpPr>
        <p:spPr>
          <a:xfrm>
            <a:off x="1068947" y="206062"/>
            <a:ext cx="9633397" cy="584775"/>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比特币和区块链</a:t>
            </a:r>
            <a:endParaRPr lang="en-US" dirty="0"/>
          </a:p>
        </p:txBody>
      </p:sp>
      <p:sp>
        <p:nvSpPr>
          <p:cNvPr id="6" name="TextBox 5"/>
          <p:cNvSpPr txBox="1"/>
          <p:nvPr/>
        </p:nvSpPr>
        <p:spPr>
          <a:xfrm>
            <a:off x="618187" y="1183529"/>
            <a:ext cx="11065814" cy="3416320"/>
          </a:xfrm>
          <a:prstGeom prst="rect">
            <a:avLst/>
          </a:prstGeom>
          <a:noFill/>
        </p:spPr>
        <p:txBody>
          <a:bodyPr wrap="square" rtlCol="0">
            <a:spAutoFit/>
          </a:bodyPr>
          <a:lstStyle/>
          <a:p>
            <a:pPr marL="342900" indent="-342900">
              <a:buFont typeface="+mj-lt"/>
              <a:buAutoNum type="arabicPeriod"/>
            </a:pPr>
            <a:r>
              <a:rPr lang="zh-CN" altLang="en-US" dirty="0" smtClean="0"/>
              <a:t>节点间使用</a:t>
            </a:r>
            <a:r>
              <a:rPr lang="en-US" altLang="zh-CN" dirty="0" smtClean="0"/>
              <a:t>p2p</a:t>
            </a:r>
            <a:r>
              <a:rPr lang="zh-CN" altLang="en-US" dirty="0" smtClean="0"/>
              <a:t>协议通讯，任何交易都会很快通知到所有节点</a:t>
            </a:r>
            <a:endParaRPr lang="en-US" altLang="zh-CN" dirty="0" smtClean="0"/>
          </a:p>
          <a:p>
            <a:pPr marL="342900" indent="-342900">
              <a:buFont typeface="+mj-lt"/>
              <a:buAutoNum type="arabicPeriod"/>
            </a:pPr>
            <a:endParaRPr lang="en-US" altLang="zh-CN" dirty="0"/>
          </a:p>
          <a:p>
            <a:pPr marL="342900" indent="-342900">
              <a:buFont typeface="+mj-lt"/>
              <a:buAutoNum type="arabicPeriod"/>
            </a:pPr>
            <a:r>
              <a:rPr lang="zh-CN" altLang="en-US" dirty="0" smtClean="0"/>
              <a:t>交易记录存储在</a:t>
            </a:r>
            <a:r>
              <a:rPr lang="zh-CN" altLang="en-US" dirty="0"/>
              <a:t>“</a:t>
            </a:r>
            <a:r>
              <a:rPr lang="zh-CN" altLang="en-US" dirty="0" smtClean="0"/>
              <a:t>区块”的数据结构里</a:t>
            </a:r>
            <a:endParaRPr lang="en-US" altLang="zh-CN" dirty="0" smtClean="0"/>
          </a:p>
          <a:p>
            <a:pPr marL="342900" indent="-342900">
              <a:buFont typeface="+mj-lt"/>
              <a:buAutoNum type="arabicPeriod"/>
            </a:pPr>
            <a:endParaRPr lang="en-US" altLang="zh-CN" dirty="0" smtClean="0"/>
          </a:p>
          <a:p>
            <a:pPr marL="342900" indent="-342900">
              <a:buFont typeface="+mj-lt"/>
              <a:buAutoNum type="arabicPeriod"/>
            </a:pPr>
            <a:r>
              <a:rPr lang="zh-CN" altLang="en-US" dirty="0" smtClean="0"/>
              <a:t>区块连接成链</a:t>
            </a:r>
            <a:endParaRPr lang="en-US" altLang="zh-CN" dirty="0" smtClean="0"/>
          </a:p>
          <a:p>
            <a:pPr marL="342900" indent="-342900">
              <a:buFont typeface="+mj-lt"/>
              <a:buAutoNum type="arabicPeriod"/>
            </a:pPr>
            <a:endParaRPr lang="en-US" altLang="zh-CN" dirty="0"/>
          </a:p>
          <a:p>
            <a:pPr marL="342900" indent="-342900">
              <a:buFont typeface="+mj-lt"/>
              <a:buAutoNum type="arabicPeriod"/>
            </a:pPr>
            <a:r>
              <a:rPr lang="zh-CN" altLang="en-US" dirty="0"/>
              <a:t>每个完整节点保存一份包含所有交易记录</a:t>
            </a:r>
            <a:r>
              <a:rPr lang="zh-CN" altLang="en-US" dirty="0" smtClean="0"/>
              <a:t>的区块链数据</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smtClean="0"/>
          </a:p>
          <a:p>
            <a:endParaRPr lang="en-US" altLang="zh-CN" dirty="0"/>
          </a:p>
          <a:p>
            <a:endParaRPr lang="zh-CN" altLang="en-US" dirty="0"/>
          </a:p>
          <a:p>
            <a:endParaRPr lang="en-US" altLang="zh-CN" dirty="0" smtClean="0">
              <a:latin typeface="微软雅黑" panose="020B0503020204020204" pitchFamily="34" charset="-122"/>
              <a:ea typeface="微软雅黑" panose="020B0503020204020204" pitchFamily="34" charset="-122"/>
            </a:endParaRPr>
          </a:p>
        </p:txBody>
      </p:sp>
      <p:sp>
        <p:nvSpPr>
          <p:cNvPr id="4" name="Rounded Rectangle 3"/>
          <p:cNvSpPr/>
          <p:nvPr/>
        </p:nvSpPr>
        <p:spPr>
          <a:xfrm>
            <a:off x="1359187" y="4879912"/>
            <a:ext cx="601579" cy="3007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Tx1</a:t>
            </a:r>
            <a:endParaRPr lang="en-US" sz="1600" dirty="0"/>
          </a:p>
        </p:txBody>
      </p:sp>
      <p:sp>
        <p:nvSpPr>
          <p:cNvPr id="8" name="Rounded Rectangle 7"/>
          <p:cNvSpPr/>
          <p:nvPr/>
        </p:nvSpPr>
        <p:spPr>
          <a:xfrm>
            <a:off x="2185356" y="4879911"/>
            <a:ext cx="601579" cy="3007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Tx2</a:t>
            </a:r>
            <a:endParaRPr lang="en-US" sz="1600" dirty="0"/>
          </a:p>
        </p:txBody>
      </p:sp>
      <p:sp>
        <p:nvSpPr>
          <p:cNvPr id="9" name="Rounded Rectangle 8"/>
          <p:cNvSpPr/>
          <p:nvPr/>
        </p:nvSpPr>
        <p:spPr>
          <a:xfrm>
            <a:off x="3011525" y="4879911"/>
            <a:ext cx="601579" cy="3007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Tx3</a:t>
            </a:r>
            <a:endParaRPr lang="en-US" sz="1600" dirty="0"/>
          </a:p>
        </p:txBody>
      </p:sp>
      <p:sp>
        <p:nvSpPr>
          <p:cNvPr id="11" name="Rectangle 10"/>
          <p:cNvSpPr/>
          <p:nvPr/>
        </p:nvSpPr>
        <p:spPr>
          <a:xfrm>
            <a:off x="4578598" y="4422711"/>
            <a:ext cx="2554721"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Block 2</a:t>
            </a:r>
            <a:endParaRPr lang="en-US" dirty="0"/>
          </a:p>
        </p:txBody>
      </p:sp>
      <p:sp>
        <p:nvSpPr>
          <p:cNvPr id="12" name="Rounded Rectangle 11"/>
          <p:cNvSpPr/>
          <p:nvPr/>
        </p:nvSpPr>
        <p:spPr>
          <a:xfrm>
            <a:off x="4662819" y="4891943"/>
            <a:ext cx="601579" cy="3007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smtClean="0"/>
              <a:t>TxA</a:t>
            </a:r>
            <a:endParaRPr lang="en-US" sz="1600" dirty="0"/>
          </a:p>
        </p:txBody>
      </p:sp>
      <p:sp>
        <p:nvSpPr>
          <p:cNvPr id="13" name="Rounded Rectangle 12"/>
          <p:cNvSpPr/>
          <p:nvPr/>
        </p:nvSpPr>
        <p:spPr>
          <a:xfrm>
            <a:off x="5488988" y="4891942"/>
            <a:ext cx="601579" cy="3007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smtClean="0"/>
              <a:t>TxB</a:t>
            </a:r>
            <a:endParaRPr lang="en-US" sz="1600" dirty="0"/>
          </a:p>
        </p:txBody>
      </p:sp>
      <p:sp>
        <p:nvSpPr>
          <p:cNvPr id="14" name="Rounded Rectangle 13"/>
          <p:cNvSpPr/>
          <p:nvPr/>
        </p:nvSpPr>
        <p:spPr>
          <a:xfrm>
            <a:off x="6315157" y="4891942"/>
            <a:ext cx="601579" cy="3007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smtClean="0"/>
              <a:t>TxC</a:t>
            </a:r>
            <a:endParaRPr lang="en-US" sz="1600" dirty="0"/>
          </a:p>
        </p:txBody>
      </p:sp>
      <p:sp>
        <p:nvSpPr>
          <p:cNvPr id="15" name="Rectangle 14"/>
          <p:cNvSpPr/>
          <p:nvPr/>
        </p:nvSpPr>
        <p:spPr>
          <a:xfrm>
            <a:off x="7882230" y="4410680"/>
            <a:ext cx="2554721"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Block N</a:t>
            </a:r>
            <a:endParaRPr lang="en-US" dirty="0"/>
          </a:p>
        </p:txBody>
      </p:sp>
      <p:sp>
        <p:nvSpPr>
          <p:cNvPr id="16" name="Rounded Rectangle 15"/>
          <p:cNvSpPr/>
          <p:nvPr/>
        </p:nvSpPr>
        <p:spPr>
          <a:xfrm>
            <a:off x="7966451" y="4879912"/>
            <a:ext cx="601579" cy="3007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smtClean="0"/>
              <a:t>TxN</a:t>
            </a:r>
            <a:endParaRPr lang="en-US" sz="1600" dirty="0"/>
          </a:p>
        </p:txBody>
      </p:sp>
      <p:sp>
        <p:nvSpPr>
          <p:cNvPr id="17" name="Rounded Rectangle 16"/>
          <p:cNvSpPr/>
          <p:nvPr/>
        </p:nvSpPr>
        <p:spPr>
          <a:xfrm>
            <a:off x="8792620" y="4879911"/>
            <a:ext cx="601579" cy="3007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smtClean="0"/>
              <a:t>TxM</a:t>
            </a:r>
            <a:endParaRPr lang="en-US" sz="1600" dirty="0"/>
          </a:p>
        </p:txBody>
      </p:sp>
      <p:sp>
        <p:nvSpPr>
          <p:cNvPr id="18" name="Rounded Rectangle 17"/>
          <p:cNvSpPr/>
          <p:nvPr/>
        </p:nvSpPr>
        <p:spPr>
          <a:xfrm>
            <a:off x="9618789" y="4879911"/>
            <a:ext cx="601579" cy="3007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smtClean="0"/>
              <a:t>TxL</a:t>
            </a:r>
            <a:endParaRPr lang="en-US" sz="1600" dirty="0"/>
          </a:p>
        </p:txBody>
      </p:sp>
      <p:cxnSp>
        <p:nvCxnSpPr>
          <p:cNvPr id="19" name="Straight Arrow Connector 18"/>
          <p:cNvCxnSpPr>
            <a:stCxn id="7" idx="3"/>
            <a:endCxn id="11" idx="1"/>
          </p:cNvCxnSpPr>
          <p:nvPr/>
        </p:nvCxnSpPr>
        <p:spPr>
          <a:xfrm>
            <a:off x="3829687" y="4867880"/>
            <a:ext cx="748911" cy="120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3"/>
            <a:endCxn id="15" idx="1"/>
          </p:cNvCxnSpPr>
          <p:nvPr/>
        </p:nvCxnSpPr>
        <p:spPr>
          <a:xfrm flipV="1">
            <a:off x="7133319" y="4867880"/>
            <a:ext cx="748911" cy="120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2"/>
          <a:stretch>
            <a:fillRect/>
          </a:stretch>
        </p:blipFill>
        <p:spPr>
          <a:xfrm>
            <a:off x="8640601" y="1817893"/>
            <a:ext cx="2600325" cy="1295400"/>
          </a:xfrm>
          <a:prstGeom prst="rect">
            <a:avLst/>
          </a:prstGeom>
        </p:spPr>
      </p:pic>
    </p:spTree>
    <p:extLst>
      <p:ext uri="{BB962C8B-B14F-4D97-AF65-F5344CB8AC3E}">
        <p14:creationId xmlns:p14="http://schemas.microsoft.com/office/powerpoint/2010/main" val="13176887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27"/>
          <p:cNvSpPr>
            <a:spLocks noGrp="1"/>
          </p:cNvSpPr>
          <p:nvPr>
            <p:ph type="ftr" sz="quarter" idx="11"/>
          </p:nvPr>
        </p:nvSpPr>
        <p:spPr>
          <a:xfrm>
            <a:off x="3902258" y="7460321"/>
            <a:ext cx="4114800" cy="365125"/>
          </a:xfrm>
        </p:spPr>
        <p:txBody>
          <a:bodyPr/>
          <a:lstStyle/>
          <a:p>
            <a:r>
              <a:rPr lang="en-US" dirty="0" smtClean="0"/>
              <a:t>RESTRICTED</a:t>
            </a:r>
            <a:endParaRPr lang="en-US" dirty="0"/>
          </a:p>
        </p:txBody>
      </p:sp>
      <p:sp>
        <p:nvSpPr>
          <p:cNvPr id="5" name="TextBox 4"/>
          <p:cNvSpPr txBox="1"/>
          <p:nvPr/>
        </p:nvSpPr>
        <p:spPr>
          <a:xfrm>
            <a:off x="1068947" y="206062"/>
            <a:ext cx="9633397" cy="861774"/>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新区块产生－共识机制</a:t>
            </a:r>
            <a:endParaRPr lang="en-US" altLang="zh-CN" sz="32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dirty="0"/>
          </a:p>
        </p:txBody>
      </p:sp>
      <p:pic>
        <p:nvPicPr>
          <p:cNvPr id="3" name="Picture 2"/>
          <p:cNvPicPr>
            <a:picLocks noChangeAspect="1"/>
          </p:cNvPicPr>
          <p:nvPr/>
        </p:nvPicPr>
        <p:blipFill>
          <a:blip r:embed="rId2"/>
          <a:stretch>
            <a:fillRect/>
          </a:stretch>
        </p:blipFill>
        <p:spPr>
          <a:xfrm>
            <a:off x="679463" y="3037339"/>
            <a:ext cx="4692406" cy="1125732"/>
          </a:xfrm>
          <a:prstGeom prst="rect">
            <a:avLst/>
          </a:prstGeom>
        </p:spPr>
      </p:pic>
      <p:sp>
        <p:nvSpPr>
          <p:cNvPr id="6" name="Oval 5"/>
          <p:cNvSpPr/>
          <p:nvPr/>
        </p:nvSpPr>
        <p:spPr>
          <a:xfrm>
            <a:off x="819807" y="5012434"/>
            <a:ext cx="740979" cy="740979"/>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18138" y="5012433"/>
            <a:ext cx="740979" cy="740979"/>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016469" y="5012433"/>
            <a:ext cx="740979" cy="740979"/>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096406" y="4990144"/>
            <a:ext cx="740979" cy="740979"/>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096406" y="5994448"/>
            <a:ext cx="740979" cy="74097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326409" y="5994448"/>
            <a:ext cx="740979" cy="74097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326408" y="4990144"/>
            <a:ext cx="740979" cy="740979"/>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621514" y="4990144"/>
            <a:ext cx="740979" cy="740979"/>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776135" y="5431582"/>
            <a:ext cx="740979" cy="74097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latin typeface="微软雅黑" panose="020B0503020204020204" pitchFamily="34" charset="-122"/>
                <a:ea typeface="微软雅黑" panose="020B0503020204020204" pitchFamily="34" charset="-122"/>
              </a:rPr>
              <a:t>?</a:t>
            </a:r>
            <a:endParaRPr lang="en-US" sz="3200" dirty="0">
              <a:solidFill>
                <a:schemeClr val="bg1"/>
              </a:solidFill>
              <a:latin typeface="微软雅黑" panose="020B0503020204020204" pitchFamily="34" charset="-122"/>
              <a:ea typeface="微软雅黑" panose="020B0503020204020204" pitchFamily="34" charset="-122"/>
            </a:endParaRPr>
          </a:p>
        </p:txBody>
      </p:sp>
      <p:cxnSp>
        <p:nvCxnSpPr>
          <p:cNvPr id="17" name="Straight Arrow Connector 16"/>
          <p:cNvCxnSpPr>
            <a:stCxn id="6" idx="6"/>
            <a:endCxn id="9" idx="2"/>
          </p:cNvCxnSpPr>
          <p:nvPr/>
        </p:nvCxnSpPr>
        <p:spPr>
          <a:xfrm flipV="1">
            <a:off x="1560786" y="5382923"/>
            <a:ext cx="357352" cy="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668314" y="5377602"/>
            <a:ext cx="357352" cy="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757448" y="5369623"/>
            <a:ext cx="357352" cy="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4" idx="2"/>
          </p:cNvCxnSpPr>
          <p:nvPr/>
        </p:nvCxnSpPr>
        <p:spPr>
          <a:xfrm flipV="1">
            <a:off x="4853897" y="5360634"/>
            <a:ext cx="472511" cy="1696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4" idx="6"/>
            <a:endCxn id="15" idx="2"/>
          </p:cNvCxnSpPr>
          <p:nvPr/>
        </p:nvCxnSpPr>
        <p:spPr>
          <a:xfrm>
            <a:off x="6067387" y="5360634"/>
            <a:ext cx="554127"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5"/>
            <a:endCxn id="12" idx="1"/>
          </p:cNvCxnSpPr>
          <p:nvPr/>
        </p:nvCxnSpPr>
        <p:spPr>
          <a:xfrm>
            <a:off x="3648934" y="5644898"/>
            <a:ext cx="555986" cy="458064"/>
          </a:xfrm>
          <a:prstGeom prst="straightConnector1">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6"/>
            <a:endCxn id="13" idx="2"/>
          </p:cNvCxnSpPr>
          <p:nvPr/>
        </p:nvCxnSpPr>
        <p:spPr>
          <a:xfrm>
            <a:off x="4837385" y="6364938"/>
            <a:ext cx="489024" cy="0"/>
          </a:xfrm>
          <a:prstGeom prst="straightConnector1">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48499" y="862349"/>
            <a:ext cx="10874292"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挖出一个新区块</a:t>
            </a:r>
            <a:r>
              <a:rPr lang="zh-CN" altLang="en-US" dirty="0" smtClean="0"/>
              <a:t>＝把若干交易放进区块，然后计</a:t>
            </a:r>
            <a:r>
              <a:rPr lang="zh-CN" altLang="en-US" dirty="0"/>
              <a:t>算区块的一个随机</a:t>
            </a:r>
            <a:r>
              <a:rPr lang="zh-CN" altLang="en-US" dirty="0" smtClean="0"/>
              <a:t>数</a:t>
            </a:r>
            <a:r>
              <a:rPr lang="en-US" altLang="zh-CN" dirty="0" smtClean="0"/>
              <a:t>(Nonce)</a:t>
            </a:r>
            <a:r>
              <a:rPr lang="zh-CN" altLang="en-US" dirty="0" smtClean="0"/>
              <a:t>。此过程需</a:t>
            </a:r>
            <a:r>
              <a:rPr lang="zh-CN" altLang="en-US" dirty="0"/>
              <a:t>做大量的</a:t>
            </a:r>
            <a:r>
              <a:rPr lang="en-US" altLang="zh-CN" dirty="0"/>
              <a:t>Hash</a:t>
            </a:r>
            <a:r>
              <a:rPr lang="zh-CN" altLang="en-US" dirty="0"/>
              <a:t>运</a:t>
            </a:r>
            <a:r>
              <a:rPr lang="zh-CN" altLang="en-US" dirty="0" smtClean="0"/>
              <a:t>算（工</a:t>
            </a:r>
            <a:r>
              <a:rPr lang="zh-CN" altLang="en-US" dirty="0"/>
              <a:t>作量证</a:t>
            </a:r>
            <a:r>
              <a:rPr lang="zh-CN" altLang="en-US" dirty="0" smtClean="0"/>
              <a:t>明）</a:t>
            </a:r>
            <a:endParaRPr lang="en-US" altLang="zh-CN" dirty="0" smtClean="0"/>
          </a:p>
          <a:p>
            <a:pPr marL="285750" indent="-285750">
              <a:buFont typeface="Arial" panose="020B0604020202020204" pitchFamily="34" charset="0"/>
              <a:buChar char="•"/>
            </a:pPr>
            <a:r>
              <a:rPr lang="zh-CN" altLang="en-US" dirty="0"/>
              <a:t>一</a:t>
            </a:r>
            <a:r>
              <a:rPr lang="zh-CN" altLang="en-US" dirty="0" smtClean="0"/>
              <a:t>个</a:t>
            </a:r>
            <a:r>
              <a:rPr lang="zh-CN" altLang="en-US" dirty="0"/>
              <a:t>节点挖出一个新区</a:t>
            </a:r>
            <a:r>
              <a:rPr lang="zh-CN" altLang="en-US" dirty="0" smtClean="0"/>
              <a:t>块后就向所有节点广播该新区块。其他节点验证新区块的随机数计算结果。确认正确即把该区块加入自己本地的区块链。然后在此基础上继续计算下一个区块。</a:t>
            </a:r>
            <a:endParaRPr lang="en-US" altLang="zh-CN" dirty="0" smtClean="0"/>
          </a:p>
          <a:p>
            <a:pPr marL="285750" indent="-285750">
              <a:buFont typeface="Arial" panose="020B0604020202020204" pitchFamily="34" charset="0"/>
              <a:buChar char="•"/>
            </a:pPr>
            <a:r>
              <a:rPr lang="zh-CN" altLang="en-US" dirty="0" smtClean="0"/>
              <a:t>挖</a:t>
            </a:r>
            <a:r>
              <a:rPr lang="zh-CN" altLang="en-US" dirty="0"/>
              <a:t>出一个新区</a:t>
            </a:r>
            <a:r>
              <a:rPr lang="zh-CN" altLang="en-US" dirty="0" smtClean="0"/>
              <a:t>块的节点得到挖矿奖励和交易费 </a:t>
            </a:r>
            <a:r>
              <a:rPr lang="en-US" altLang="zh-CN" dirty="0" smtClean="0"/>
              <a:t>(</a:t>
            </a:r>
            <a:r>
              <a:rPr lang="zh-CN" altLang="en-US" dirty="0"/>
              <a:t>现</a:t>
            </a:r>
            <a:r>
              <a:rPr lang="zh-CN" altLang="en-US" dirty="0" smtClean="0"/>
              <a:t>在一个区块的奖励是</a:t>
            </a:r>
            <a:r>
              <a:rPr lang="en-US" altLang="zh-CN" dirty="0"/>
              <a:t>12.5 </a:t>
            </a:r>
            <a:r>
              <a:rPr lang="zh-CN" altLang="en-US" dirty="0"/>
              <a:t>个比特</a:t>
            </a:r>
            <a:r>
              <a:rPr lang="zh-CN" altLang="en-US" dirty="0" smtClean="0"/>
              <a:t>币，每四年减半</a:t>
            </a:r>
            <a:r>
              <a:rPr lang="en-US" altLang="zh-CN" dirty="0" smtClean="0"/>
              <a:t>)</a:t>
            </a:r>
          </a:p>
          <a:p>
            <a:pPr marL="285750" indent="-285750">
              <a:buFont typeface="Arial" panose="020B0604020202020204" pitchFamily="34" charset="0"/>
              <a:buChar char="•"/>
            </a:pPr>
            <a:r>
              <a:rPr lang="zh-CN" altLang="en-US" dirty="0" smtClean="0"/>
              <a:t>挖矿奖励需在</a:t>
            </a:r>
            <a:r>
              <a:rPr lang="zh-CN" altLang="en-US" dirty="0"/>
              <a:t>若</a:t>
            </a:r>
            <a:r>
              <a:rPr lang="zh-CN" altLang="en-US" dirty="0" smtClean="0"/>
              <a:t>干</a:t>
            </a:r>
            <a:r>
              <a:rPr lang="zh-CN" altLang="en-US" dirty="0"/>
              <a:t>区</a:t>
            </a:r>
            <a:r>
              <a:rPr lang="zh-CN" altLang="en-US" dirty="0" smtClean="0"/>
              <a:t>块产生后才能使用</a:t>
            </a:r>
            <a:endParaRPr lang="en-US" altLang="zh-CN" dirty="0" smtClean="0"/>
          </a:p>
          <a:p>
            <a:pPr marL="285750" indent="-285750">
              <a:buFont typeface="Arial" panose="020B0604020202020204" pitchFamily="34" charset="0"/>
              <a:buChar char="•"/>
            </a:pPr>
            <a:r>
              <a:rPr lang="zh-CN" altLang="en-US" dirty="0" smtClean="0"/>
              <a:t>最长链是唯一正确的区块链。诚实节点都会在最长链上挖下一个节点</a:t>
            </a:r>
            <a:endParaRPr lang="en-US" dirty="0"/>
          </a:p>
        </p:txBody>
      </p:sp>
      <p:sp>
        <p:nvSpPr>
          <p:cNvPr id="2" name="Rounded Rectangle 1"/>
          <p:cNvSpPr/>
          <p:nvPr/>
        </p:nvSpPr>
        <p:spPr>
          <a:xfrm>
            <a:off x="2276475" y="3392664"/>
            <a:ext cx="647700" cy="2952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422908" y="3402323"/>
            <a:ext cx="647700" cy="2952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197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27"/>
          <p:cNvSpPr>
            <a:spLocks noGrp="1"/>
          </p:cNvSpPr>
          <p:nvPr>
            <p:ph type="ftr" sz="quarter" idx="11"/>
          </p:nvPr>
        </p:nvSpPr>
        <p:spPr>
          <a:xfrm>
            <a:off x="3902258" y="7460321"/>
            <a:ext cx="4114800" cy="365125"/>
          </a:xfrm>
        </p:spPr>
        <p:txBody>
          <a:bodyPr/>
          <a:lstStyle/>
          <a:p>
            <a:r>
              <a:rPr lang="en-US" dirty="0" smtClean="0"/>
              <a:t>RESTRICTED</a:t>
            </a:r>
            <a:endParaRPr lang="en-US" dirty="0"/>
          </a:p>
        </p:txBody>
      </p:sp>
      <p:sp>
        <p:nvSpPr>
          <p:cNvPr id="5" name="TextBox 4"/>
          <p:cNvSpPr txBox="1"/>
          <p:nvPr/>
        </p:nvSpPr>
        <p:spPr>
          <a:xfrm>
            <a:off x="1068947" y="206062"/>
            <a:ext cx="9633397" cy="584775"/>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时间增强</a:t>
            </a:r>
            <a:endParaRPr lang="en-US" dirty="0"/>
          </a:p>
        </p:txBody>
      </p:sp>
      <p:pic>
        <p:nvPicPr>
          <p:cNvPr id="4" name="Picture 3"/>
          <p:cNvPicPr>
            <a:picLocks noChangeAspect="1"/>
          </p:cNvPicPr>
          <p:nvPr/>
        </p:nvPicPr>
        <p:blipFill>
          <a:blip r:embed="rId2"/>
          <a:stretch>
            <a:fillRect/>
          </a:stretch>
        </p:blipFill>
        <p:spPr>
          <a:xfrm>
            <a:off x="2810806" y="1841637"/>
            <a:ext cx="5746314" cy="1553782"/>
          </a:xfrm>
          <a:prstGeom prst="rect">
            <a:avLst/>
          </a:prstGeom>
        </p:spPr>
      </p:pic>
      <p:sp>
        <p:nvSpPr>
          <p:cNvPr id="6" name="TextBox 5"/>
          <p:cNvSpPr txBox="1"/>
          <p:nvPr/>
        </p:nvSpPr>
        <p:spPr>
          <a:xfrm>
            <a:off x="618186" y="850005"/>
            <a:ext cx="6186309" cy="646331"/>
          </a:xfrm>
          <a:prstGeom prst="rect">
            <a:avLst/>
          </a:prstGeom>
          <a:noFill/>
        </p:spPr>
        <p:txBody>
          <a:bodyPr wrap="none" rtlCol="0">
            <a:spAutoFit/>
          </a:bodyPr>
          <a:lstStyle/>
          <a:p>
            <a:r>
              <a:rPr lang="zh-CN" altLang="en-US" dirty="0" smtClean="0"/>
              <a:t>每个新区块都基于上一个区块来进行哈希增强。</a:t>
            </a:r>
            <a:endParaRPr lang="en-US" altLang="zh-CN" dirty="0" smtClean="0"/>
          </a:p>
          <a:p>
            <a:r>
              <a:rPr lang="zh-CN" altLang="en-US" dirty="0" smtClean="0"/>
              <a:t>要推翻一个旧的区块，则它后续的所有区块都要重新计算。</a:t>
            </a:r>
            <a:endParaRPr lang="en-US" dirty="0"/>
          </a:p>
        </p:txBody>
      </p:sp>
      <p:sp>
        <p:nvSpPr>
          <p:cNvPr id="7" name="Oval 6"/>
          <p:cNvSpPr/>
          <p:nvPr/>
        </p:nvSpPr>
        <p:spPr>
          <a:xfrm>
            <a:off x="819807" y="5012434"/>
            <a:ext cx="740979" cy="740979"/>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918138" y="5012433"/>
            <a:ext cx="740979" cy="740979"/>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007272" y="4990143"/>
            <a:ext cx="740979" cy="740979"/>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096406" y="4990144"/>
            <a:ext cx="740979" cy="740979"/>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096406" y="5994448"/>
            <a:ext cx="740979" cy="74097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326409" y="5994448"/>
            <a:ext cx="740979" cy="74097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326408" y="4990144"/>
            <a:ext cx="740979" cy="740979"/>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21514" y="4990144"/>
            <a:ext cx="740979" cy="740979"/>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7" idx="6"/>
            <a:endCxn id="8" idx="2"/>
          </p:cNvCxnSpPr>
          <p:nvPr/>
        </p:nvCxnSpPr>
        <p:spPr>
          <a:xfrm flipV="1">
            <a:off x="1560786" y="5382923"/>
            <a:ext cx="357352" cy="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668314" y="5377602"/>
            <a:ext cx="357352" cy="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757448" y="5369623"/>
            <a:ext cx="357352" cy="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3" idx="2"/>
          </p:cNvCxnSpPr>
          <p:nvPr/>
        </p:nvCxnSpPr>
        <p:spPr>
          <a:xfrm flipV="1">
            <a:off x="4853897" y="5360634"/>
            <a:ext cx="472511" cy="1696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3" idx="6"/>
            <a:endCxn id="14" idx="2"/>
          </p:cNvCxnSpPr>
          <p:nvPr/>
        </p:nvCxnSpPr>
        <p:spPr>
          <a:xfrm>
            <a:off x="6067387" y="5360634"/>
            <a:ext cx="554127"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5"/>
            <a:endCxn id="11" idx="1"/>
          </p:cNvCxnSpPr>
          <p:nvPr/>
        </p:nvCxnSpPr>
        <p:spPr>
          <a:xfrm>
            <a:off x="3639737" y="5622608"/>
            <a:ext cx="565183" cy="480354"/>
          </a:xfrm>
          <a:prstGeom prst="straightConnector1">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6"/>
            <a:endCxn id="12" idx="2"/>
          </p:cNvCxnSpPr>
          <p:nvPr/>
        </p:nvCxnSpPr>
        <p:spPr>
          <a:xfrm>
            <a:off x="4837385" y="6364938"/>
            <a:ext cx="489024" cy="0"/>
          </a:xfrm>
          <a:prstGeom prst="straightConnector1">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4096405" y="4012264"/>
            <a:ext cx="740979" cy="74097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a:stCxn id="9" idx="7"/>
            <a:endCxn id="22" idx="3"/>
          </p:cNvCxnSpPr>
          <p:nvPr/>
        </p:nvCxnSpPr>
        <p:spPr>
          <a:xfrm flipV="1">
            <a:off x="3639737" y="4644729"/>
            <a:ext cx="565182" cy="453928"/>
          </a:xfrm>
          <a:prstGeom prst="straightConnector1">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8776135" y="5431582"/>
            <a:ext cx="740979" cy="74097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latin typeface="微软雅黑" panose="020B0503020204020204" pitchFamily="34" charset="-122"/>
                <a:ea typeface="微软雅黑" panose="020B0503020204020204" pitchFamily="34" charset="-122"/>
              </a:rPr>
              <a:t>?</a:t>
            </a:r>
            <a:endParaRPr lang="en-US"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08525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27"/>
          <p:cNvSpPr>
            <a:spLocks noGrp="1"/>
          </p:cNvSpPr>
          <p:nvPr>
            <p:ph type="ftr" sz="quarter" idx="11"/>
          </p:nvPr>
        </p:nvSpPr>
        <p:spPr>
          <a:xfrm>
            <a:off x="3902258" y="7460321"/>
            <a:ext cx="4114800" cy="365125"/>
          </a:xfrm>
        </p:spPr>
        <p:txBody>
          <a:bodyPr/>
          <a:lstStyle/>
          <a:p>
            <a:r>
              <a:rPr lang="en-US" dirty="0" smtClean="0"/>
              <a:t>RESTRICTED</a:t>
            </a:r>
            <a:endParaRPr lang="en-US" dirty="0"/>
          </a:p>
        </p:txBody>
      </p:sp>
      <p:pic>
        <p:nvPicPr>
          <p:cNvPr id="2" name="Picture 1"/>
          <p:cNvPicPr>
            <a:picLocks noChangeAspect="1"/>
          </p:cNvPicPr>
          <p:nvPr/>
        </p:nvPicPr>
        <p:blipFill>
          <a:blip r:embed="rId2"/>
          <a:stretch>
            <a:fillRect/>
          </a:stretch>
        </p:blipFill>
        <p:spPr>
          <a:xfrm>
            <a:off x="3211424" y="2144533"/>
            <a:ext cx="5496467" cy="3135805"/>
          </a:xfrm>
          <a:prstGeom prst="rect">
            <a:avLst/>
          </a:prstGeom>
        </p:spPr>
      </p:pic>
      <p:sp>
        <p:nvSpPr>
          <p:cNvPr id="5" name="TextBox 4"/>
          <p:cNvSpPr txBox="1"/>
          <p:nvPr/>
        </p:nvSpPr>
        <p:spPr>
          <a:xfrm>
            <a:off x="1068947" y="206062"/>
            <a:ext cx="9633397" cy="1354217"/>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交易</a:t>
            </a:r>
            <a:endParaRPr lang="en-US" altLang="zh-CN" sz="32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32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dirty="0"/>
          </a:p>
        </p:txBody>
      </p:sp>
      <p:sp>
        <p:nvSpPr>
          <p:cNvPr id="6" name="TextBox 5"/>
          <p:cNvSpPr txBox="1"/>
          <p:nvPr/>
        </p:nvSpPr>
        <p:spPr>
          <a:xfrm>
            <a:off x="618186" y="850005"/>
            <a:ext cx="6168676" cy="646331"/>
          </a:xfrm>
          <a:prstGeom prst="rect">
            <a:avLst/>
          </a:prstGeom>
          <a:noFill/>
        </p:spPr>
        <p:txBody>
          <a:bodyPr wrap="none" rtlCol="0">
            <a:spAutoFit/>
          </a:bodyPr>
          <a:lstStyle/>
          <a:p>
            <a:r>
              <a:rPr lang="zh-CN" altLang="en-US" dirty="0" smtClean="0"/>
              <a:t>每笔交易都要有付款方的私钥签名。</a:t>
            </a:r>
            <a:endParaRPr lang="en-US" altLang="zh-CN" dirty="0" smtClean="0"/>
          </a:p>
          <a:p>
            <a:r>
              <a:rPr lang="zh-CN" altLang="en-US" dirty="0"/>
              <a:t>区块</a:t>
            </a:r>
            <a:r>
              <a:rPr lang="zh-CN" altLang="en-US" dirty="0" smtClean="0"/>
              <a:t>链节点会使用</a:t>
            </a:r>
            <a:r>
              <a:rPr lang="zh-CN" altLang="en-US" dirty="0"/>
              <a:t>付款方</a:t>
            </a:r>
            <a:r>
              <a:rPr lang="zh-CN" altLang="en-US" dirty="0" smtClean="0"/>
              <a:t>的公钥（即帐户地址）验证签名。</a:t>
            </a:r>
            <a:endParaRPr lang="en-US" dirty="0"/>
          </a:p>
        </p:txBody>
      </p:sp>
    </p:spTree>
    <p:extLst>
      <p:ext uri="{BB962C8B-B14F-4D97-AF65-F5344CB8AC3E}">
        <p14:creationId xmlns:p14="http://schemas.microsoft.com/office/powerpoint/2010/main" val="10181199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27"/>
          <p:cNvSpPr>
            <a:spLocks noGrp="1"/>
          </p:cNvSpPr>
          <p:nvPr>
            <p:ph type="ftr" sz="quarter" idx="11"/>
          </p:nvPr>
        </p:nvSpPr>
        <p:spPr>
          <a:xfrm>
            <a:off x="3902258" y="7460321"/>
            <a:ext cx="4114800" cy="365125"/>
          </a:xfrm>
        </p:spPr>
        <p:txBody>
          <a:bodyPr/>
          <a:lstStyle/>
          <a:p>
            <a:r>
              <a:rPr lang="en-US" dirty="0" smtClean="0"/>
              <a:t>RESTRICTED</a:t>
            </a:r>
            <a:endParaRPr lang="en-US" dirty="0"/>
          </a:p>
        </p:txBody>
      </p:sp>
      <p:sp>
        <p:nvSpPr>
          <p:cNvPr id="5" name="TextBox 4"/>
          <p:cNvSpPr txBox="1"/>
          <p:nvPr/>
        </p:nvSpPr>
        <p:spPr>
          <a:xfrm>
            <a:off x="1068947" y="206062"/>
            <a:ext cx="9633397" cy="861774"/>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数据结构</a:t>
            </a:r>
            <a:endParaRPr lang="en-US" altLang="zh-CN" sz="32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dirty="0"/>
          </a:p>
        </p:txBody>
      </p:sp>
      <p:pic>
        <p:nvPicPr>
          <p:cNvPr id="7" name="Picture 6"/>
          <p:cNvPicPr>
            <a:picLocks noChangeAspect="1"/>
          </p:cNvPicPr>
          <p:nvPr/>
        </p:nvPicPr>
        <p:blipFill>
          <a:blip r:embed="rId2"/>
          <a:stretch>
            <a:fillRect/>
          </a:stretch>
        </p:blipFill>
        <p:spPr>
          <a:xfrm>
            <a:off x="3746264" y="2330060"/>
            <a:ext cx="2019300" cy="1295400"/>
          </a:xfrm>
          <a:prstGeom prst="rect">
            <a:avLst/>
          </a:prstGeom>
        </p:spPr>
      </p:pic>
      <p:pic>
        <p:nvPicPr>
          <p:cNvPr id="10" name="Picture 9"/>
          <p:cNvPicPr>
            <a:picLocks noChangeAspect="1"/>
          </p:cNvPicPr>
          <p:nvPr/>
        </p:nvPicPr>
        <p:blipFill>
          <a:blip r:embed="rId3"/>
          <a:stretch>
            <a:fillRect/>
          </a:stretch>
        </p:blipFill>
        <p:spPr>
          <a:xfrm>
            <a:off x="207068" y="5006914"/>
            <a:ext cx="9972675" cy="1419225"/>
          </a:xfrm>
          <a:prstGeom prst="rect">
            <a:avLst/>
          </a:prstGeom>
        </p:spPr>
      </p:pic>
      <p:cxnSp>
        <p:nvCxnSpPr>
          <p:cNvPr id="11" name="Curved Connector 10"/>
          <p:cNvCxnSpPr/>
          <p:nvPr/>
        </p:nvCxnSpPr>
        <p:spPr>
          <a:xfrm rot="5400000" flipH="1" flipV="1">
            <a:off x="2275008" y="3713668"/>
            <a:ext cx="3057317" cy="1190017"/>
          </a:xfrm>
          <a:prstGeom prst="curvedConnector3">
            <a:avLst>
              <a:gd name="adj1" fmla="val 10398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p:nvPr/>
        </p:nvCxnSpPr>
        <p:spPr>
          <a:xfrm rot="5400000" flipH="1" flipV="1">
            <a:off x="2698692" y="4199107"/>
            <a:ext cx="2743204" cy="533256"/>
          </a:xfrm>
          <a:prstGeom prst="curvedConnector3">
            <a:avLst>
              <a:gd name="adj1" fmla="val 9837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p:nvPr/>
        </p:nvCxnSpPr>
        <p:spPr>
          <a:xfrm rot="16200000" flipV="1">
            <a:off x="3352967" y="4272022"/>
            <a:ext cx="3057316" cy="73309"/>
          </a:xfrm>
          <a:prstGeom prst="curvedConnector3">
            <a:avLst>
              <a:gd name="adj1" fmla="val 88298"/>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p:nvPr/>
        </p:nvCxnSpPr>
        <p:spPr>
          <a:xfrm rot="16200000" flipV="1">
            <a:off x="4032716" y="4185326"/>
            <a:ext cx="2662495" cy="671566"/>
          </a:xfrm>
          <a:prstGeom prst="curved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stretch>
            <a:fillRect/>
          </a:stretch>
        </p:blipFill>
        <p:spPr>
          <a:xfrm>
            <a:off x="8567566" y="990817"/>
            <a:ext cx="3224354" cy="3578400"/>
          </a:xfrm>
          <a:prstGeom prst="rect">
            <a:avLst/>
          </a:prstGeom>
        </p:spPr>
      </p:pic>
      <p:cxnSp>
        <p:nvCxnSpPr>
          <p:cNvPr id="9" name="Curved Connector 8"/>
          <p:cNvCxnSpPr/>
          <p:nvPr/>
        </p:nvCxnSpPr>
        <p:spPr>
          <a:xfrm>
            <a:off x="5279870" y="3264961"/>
            <a:ext cx="3709584" cy="720824"/>
          </a:xfrm>
          <a:prstGeom prst="curved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8186" y="850005"/>
            <a:ext cx="7830355"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每个区块包含若干交易记录</a:t>
            </a:r>
            <a:endParaRPr lang="en-US" altLang="zh-CN" dirty="0" smtClean="0"/>
          </a:p>
          <a:p>
            <a:pPr marL="285750" indent="-285750">
              <a:buFont typeface="Arial" panose="020B0604020202020204" pitchFamily="34" charset="0"/>
              <a:buChar char="•"/>
            </a:pPr>
            <a:r>
              <a:rPr lang="zh-CN" altLang="en-US" dirty="0"/>
              <a:t>每</a:t>
            </a:r>
            <a:r>
              <a:rPr lang="zh-CN" altLang="en-US" dirty="0" smtClean="0"/>
              <a:t>个交易包含了若干输入和输出。</a:t>
            </a:r>
            <a:endParaRPr lang="en-US" altLang="zh-CN" dirty="0" smtClean="0"/>
          </a:p>
          <a:p>
            <a:pPr marL="285750" indent="-285750">
              <a:buFont typeface="Arial" panose="020B0604020202020204" pitchFamily="34" charset="0"/>
              <a:buChar char="•"/>
            </a:pPr>
            <a:r>
              <a:rPr lang="zh-CN" altLang="en-US" dirty="0" smtClean="0"/>
              <a:t>一个交易的输入就是下一个交易的输出</a:t>
            </a:r>
            <a:endParaRPr lang="en-US" altLang="zh-CN" dirty="0" smtClean="0"/>
          </a:p>
          <a:p>
            <a:pPr marL="285750" indent="-285750">
              <a:buFont typeface="Arial" panose="020B0604020202020204" pitchFamily="34" charset="0"/>
              <a:buChar char="•"/>
            </a:pPr>
            <a:r>
              <a:rPr lang="zh-CN" altLang="en-US" dirty="0"/>
              <a:t>帐</a:t>
            </a:r>
            <a:r>
              <a:rPr lang="zh-CN" altLang="en-US" dirty="0" smtClean="0"/>
              <a:t>户余额就是未使用交易输出（</a:t>
            </a:r>
            <a:r>
              <a:rPr lang="en-US" altLang="zh-CN" dirty="0" smtClean="0"/>
              <a:t>Unspent Transaction Outputs - UTXO</a:t>
            </a:r>
            <a:r>
              <a:rPr lang="zh-CN" altLang="en-US" dirty="0" smtClean="0"/>
              <a:t>）</a:t>
            </a:r>
            <a:endParaRPr lang="en-US" altLang="zh-CN" dirty="0" smtClean="0"/>
          </a:p>
          <a:p>
            <a:endParaRPr lang="en-US" dirty="0"/>
          </a:p>
        </p:txBody>
      </p:sp>
    </p:spTree>
    <p:extLst>
      <p:ext uri="{BB962C8B-B14F-4D97-AF65-F5344CB8AC3E}">
        <p14:creationId xmlns:p14="http://schemas.microsoft.com/office/powerpoint/2010/main" val="149400278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GRIDNAME" val="Background Grid"/>
  <p:tag name="GRIDTOP" val="24.5"/>
  <p:tag name="GRIDLEFT" val="45.375"/>
  <p:tag name="GRIDHEIGHT" val="532.625"/>
  <p:tag name="GRIDWIDTH" val="726"/>
</p:tagLst>
</file>

<file path=ppt/tags/tag2.xml><?xml version="1.0" encoding="utf-8"?>
<p:tagLst xmlns:a="http://schemas.openxmlformats.org/drawingml/2006/main" xmlns:r="http://schemas.openxmlformats.org/officeDocument/2006/relationships" xmlns:p="http://schemas.openxmlformats.org/presentationml/2006/main">
  <p:tag name="GRIDNAME" val="Background Grid"/>
  <p:tag name="GRIDTOP" val="63.75"/>
  <p:tag name="GRIDLEFT" val="771.625"/>
  <p:tag name="GRIDHEIGHT" val="8.375"/>
  <p:tag name="GRIDWIDTH" val="76.125"/>
</p:tagLst>
</file>

<file path=ppt/tags/tag3.xml><?xml version="1.0" encoding="utf-8"?>
<p:tagLst xmlns:a="http://schemas.openxmlformats.org/drawingml/2006/main" xmlns:r="http://schemas.openxmlformats.org/officeDocument/2006/relationships" xmlns:p="http://schemas.openxmlformats.org/presentationml/2006/main">
  <p:tag name="GRIDNAME" val="Background Grid"/>
  <p:tag name="GRIDTOP" val="24.5"/>
  <p:tag name="GRIDLEFT" val="45.375"/>
  <p:tag name="GRIDHEIGHT" val="532.625"/>
  <p:tag name="GRIDWIDTH" val="726"/>
</p:tagLst>
</file>

<file path=ppt/tags/tag4.xml><?xml version="1.0" encoding="utf-8"?>
<p:tagLst xmlns:a="http://schemas.openxmlformats.org/drawingml/2006/main" xmlns:r="http://schemas.openxmlformats.org/officeDocument/2006/relationships" xmlns:p="http://schemas.openxmlformats.org/presentationml/2006/main">
  <p:tag name="GRIDNAME" val="Background Grid"/>
  <p:tag name="GRIDTOP" val="63.75"/>
  <p:tag name="GRIDLEFT" val="771.625"/>
  <p:tag name="GRIDHEIGHT" val="8.375"/>
  <p:tag name="GRIDWIDTH" val="76.125"/>
</p:tagLst>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6_HSBC A4 Landscape 2010">
  <a:themeElements>
    <a:clrScheme name="HSBC Standard">
      <a:dk1>
        <a:srgbClr val="000000"/>
      </a:dk1>
      <a:lt1>
        <a:srgbClr val="FFFFFF"/>
      </a:lt1>
      <a:dk2>
        <a:srgbClr val="FF0000"/>
      </a:dk2>
      <a:lt2>
        <a:srgbClr val="AECEBF"/>
      </a:lt2>
      <a:accent1>
        <a:srgbClr val="7993C1"/>
      </a:accent1>
      <a:accent2>
        <a:srgbClr val="84CAC6"/>
      </a:accent2>
      <a:accent3>
        <a:srgbClr val="62A4D3"/>
      </a:accent3>
      <a:accent4>
        <a:srgbClr val="FABB00"/>
      </a:accent4>
      <a:accent5>
        <a:srgbClr val="FBE700"/>
      </a:accent5>
      <a:accent6>
        <a:srgbClr val="C1D784"/>
      </a:accent6>
      <a:hlink>
        <a:srgbClr val="626469"/>
      </a:hlink>
      <a:folHlink>
        <a:srgbClr val="A6A6A6"/>
      </a:folHlink>
    </a:clrScheme>
    <a:fontScheme name="A4 Message Driven">
      <a:majorFont>
        <a:latin typeface="Arial"/>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63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858838" rtl="0" eaLnBrk="0" fontAlgn="base" latinLnBrk="0" hangingPunct="0">
          <a:lnSpc>
            <a:spcPct val="100000"/>
          </a:lnSpc>
          <a:spcBef>
            <a:spcPct val="50000"/>
          </a:spcBef>
          <a:spcAft>
            <a:spcPct val="0"/>
          </a:spcAft>
          <a:buClrTx/>
          <a:buSzTx/>
          <a:buFontTx/>
          <a:buNone/>
          <a:tabLst/>
          <a:defRPr kumimoji="0" lang="en-GB" sz="600" b="1"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63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858838" rtl="0" eaLnBrk="0" fontAlgn="base" latinLnBrk="0" hangingPunct="0">
          <a:lnSpc>
            <a:spcPct val="100000"/>
          </a:lnSpc>
          <a:spcBef>
            <a:spcPct val="50000"/>
          </a:spcBef>
          <a:spcAft>
            <a:spcPct val="0"/>
          </a:spcAft>
          <a:buClrTx/>
          <a:buSzTx/>
          <a:buFontTx/>
          <a:buNone/>
          <a:tabLst/>
          <a:defRPr kumimoji="0" lang="en-GB" sz="600" b="1" i="1" u="none" strike="noStrike" cap="none" normalizeH="0" baseline="0" smtClean="0">
            <a:ln>
              <a:noFill/>
            </a:ln>
            <a:solidFill>
              <a:schemeClr val="tx1"/>
            </a:solidFill>
            <a:effectLst/>
            <a:latin typeface="Arial" charset="0"/>
          </a:defRPr>
        </a:defPPr>
      </a:lstStyle>
    </a:lnDef>
  </a:objectDefaults>
  <a:extraClrSchemeLst>
    <a:extraClrScheme>
      <a:clrScheme name="A4 Message Driven HSBC 1">
        <a:dk1>
          <a:srgbClr val="000000"/>
        </a:dk1>
        <a:lt1>
          <a:srgbClr val="FFFFFF"/>
        </a:lt1>
        <a:dk2>
          <a:srgbClr val="FF0000"/>
        </a:dk2>
        <a:lt2>
          <a:srgbClr val="EAEAEA"/>
        </a:lt2>
        <a:accent1>
          <a:srgbClr val="194173"/>
        </a:accent1>
        <a:accent2>
          <a:srgbClr val="B9D3ED"/>
        </a:accent2>
        <a:accent3>
          <a:srgbClr val="FFFFFF"/>
        </a:accent3>
        <a:accent4>
          <a:srgbClr val="000000"/>
        </a:accent4>
        <a:accent5>
          <a:srgbClr val="ABB0BC"/>
        </a:accent5>
        <a:accent6>
          <a:srgbClr val="A7BFD7"/>
        </a:accent6>
        <a:hlink>
          <a:srgbClr val="559FD3"/>
        </a:hlink>
        <a:folHlink>
          <a:srgbClr val="FDB812"/>
        </a:folHlink>
      </a:clrScheme>
      <a:clrMap bg1="lt1" tx1="dk1" bg2="lt2" tx2="dk2" accent1="accent1" accent2="accent2" accent3="accent3" accent4="accent4" accent5="accent5" accent6="accent6" hlink="hlink" folHlink="folHlink"/>
    </a:extraClrScheme>
  </a:extraClrSchemeLst>
  <a:custClrLst>
    <a:custClr name="Dark Blue">
      <a:srgbClr val="32466B"/>
    </a:custClr>
    <a:custClr name="Powder Blue">
      <a:srgbClr val="C9D4E6"/>
    </a:custClr>
    <a:custClr name="Sky Blue">
      <a:srgbClr val="62A4D3"/>
    </a:custClr>
    <a:custClr name="Amber">
      <a:srgbClr val="FABB00"/>
    </a:custClr>
    <a:custClr name="Cool Grey">
      <a:srgbClr val="626469"/>
    </a:custClr>
    <a:custClr name="Land Green">
      <a:srgbClr val="C1D784"/>
    </a:custClr>
    <a:custClr name="Slate Blue">
      <a:srgbClr val="7993C1"/>
    </a:custClr>
    <a:custClr name="Mid Grey">
      <a:srgbClr val="A6A6A6"/>
    </a:custClr>
    <a:custClr name="Amber Highlight">
      <a:srgbClr val="FFF2CB"/>
    </a:custClr>
    <a:custClr name="Turquoise">
      <a:srgbClr val="84CAC6"/>
    </a:custClr>
    <a:custClr name="Light Grey">
      <a:srgbClr val="F2F2F2"/>
    </a:custClr>
    <a:custClr name="Black">
      <a:srgbClr val="000000"/>
    </a:custClr>
    <a:custClr name="Light Green">
      <a:srgbClr val="CEE2D9"/>
    </a:custClr>
    <a:custClr name="Burgundy">
      <a:srgbClr val="B5121B"/>
    </a:custClr>
    <a:custClr name="Dark Green">
      <a:srgbClr val="008000"/>
    </a:custClr>
    <a:custClr name="HSBC Red">
      <a:srgbClr val="FF0000"/>
    </a:custClr>
    <a:custClr name="Yellow">
      <a:srgbClr val="FBE700"/>
    </a:custClr>
    <a:custClr name="Pink">
      <a:srgbClr val="FFCCCC"/>
    </a:custClr>
    <a:custClr name="Mint">
      <a:srgbClr val="AECEBF"/>
    </a:custClr>
    <a:custClr name="White">
      <a:srgbClr val="FFFFFF"/>
    </a:custClr>
  </a:custClrLst>
</a:theme>
</file>

<file path=ppt/theme/theme2.xml><?xml version="1.0" encoding="utf-8"?>
<a:theme xmlns:a="http://schemas.openxmlformats.org/drawingml/2006/main" name="7_HSBC A4 Landscape 2010">
  <a:themeElements>
    <a:clrScheme name="HSBC Standard">
      <a:dk1>
        <a:srgbClr val="000000"/>
      </a:dk1>
      <a:lt1>
        <a:srgbClr val="FFFFFF"/>
      </a:lt1>
      <a:dk2>
        <a:srgbClr val="FF0000"/>
      </a:dk2>
      <a:lt2>
        <a:srgbClr val="AECEBF"/>
      </a:lt2>
      <a:accent1>
        <a:srgbClr val="7993C1"/>
      </a:accent1>
      <a:accent2>
        <a:srgbClr val="84CAC6"/>
      </a:accent2>
      <a:accent3>
        <a:srgbClr val="62A4D3"/>
      </a:accent3>
      <a:accent4>
        <a:srgbClr val="FABB00"/>
      </a:accent4>
      <a:accent5>
        <a:srgbClr val="FBE700"/>
      </a:accent5>
      <a:accent6>
        <a:srgbClr val="C1D784"/>
      </a:accent6>
      <a:hlink>
        <a:srgbClr val="626469"/>
      </a:hlink>
      <a:folHlink>
        <a:srgbClr val="A6A6A6"/>
      </a:folHlink>
    </a:clrScheme>
    <a:fontScheme name="A4 Message Driven">
      <a:majorFont>
        <a:latin typeface="Arial"/>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63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858838" rtl="0" eaLnBrk="0" fontAlgn="base" latinLnBrk="0" hangingPunct="0">
          <a:lnSpc>
            <a:spcPct val="100000"/>
          </a:lnSpc>
          <a:spcBef>
            <a:spcPct val="50000"/>
          </a:spcBef>
          <a:spcAft>
            <a:spcPct val="0"/>
          </a:spcAft>
          <a:buClrTx/>
          <a:buSzTx/>
          <a:buFontTx/>
          <a:buNone/>
          <a:tabLst/>
          <a:defRPr kumimoji="0" lang="en-GB" sz="600" b="1"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63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858838" rtl="0" eaLnBrk="0" fontAlgn="base" latinLnBrk="0" hangingPunct="0">
          <a:lnSpc>
            <a:spcPct val="100000"/>
          </a:lnSpc>
          <a:spcBef>
            <a:spcPct val="50000"/>
          </a:spcBef>
          <a:spcAft>
            <a:spcPct val="0"/>
          </a:spcAft>
          <a:buClrTx/>
          <a:buSzTx/>
          <a:buFontTx/>
          <a:buNone/>
          <a:tabLst/>
          <a:defRPr kumimoji="0" lang="en-GB" sz="600" b="1" i="1" u="none" strike="noStrike" cap="none" normalizeH="0" baseline="0" smtClean="0">
            <a:ln>
              <a:noFill/>
            </a:ln>
            <a:solidFill>
              <a:schemeClr val="tx1"/>
            </a:solidFill>
            <a:effectLst/>
            <a:latin typeface="Arial" charset="0"/>
          </a:defRPr>
        </a:defPPr>
      </a:lstStyle>
    </a:lnDef>
  </a:objectDefaults>
  <a:extraClrSchemeLst>
    <a:extraClrScheme>
      <a:clrScheme name="A4 Message Driven HSBC 1">
        <a:dk1>
          <a:srgbClr val="000000"/>
        </a:dk1>
        <a:lt1>
          <a:srgbClr val="FFFFFF"/>
        </a:lt1>
        <a:dk2>
          <a:srgbClr val="FF0000"/>
        </a:dk2>
        <a:lt2>
          <a:srgbClr val="EAEAEA"/>
        </a:lt2>
        <a:accent1>
          <a:srgbClr val="194173"/>
        </a:accent1>
        <a:accent2>
          <a:srgbClr val="B9D3ED"/>
        </a:accent2>
        <a:accent3>
          <a:srgbClr val="FFFFFF"/>
        </a:accent3>
        <a:accent4>
          <a:srgbClr val="000000"/>
        </a:accent4>
        <a:accent5>
          <a:srgbClr val="ABB0BC"/>
        </a:accent5>
        <a:accent6>
          <a:srgbClr val="A7BFD7"/>
        </a:accent6>
        <a:hlink>
          <a:srgbClr val="559FD3"/>
        </a:hlink>
        <a:folHlink>
          <a:srgbClr val="FDB812"/>
        </a:folHlink>
      </a:clrScheme>
      <a:clrMap bg1="lt1" tx1="dk1" bg2="lt2" tx2="dk2" accent1="accent1" accent2="accent2" accent3="accent3" accent4="accent4" accent5="accent5" accent6="accent6" hlink="hlink" folHlink="folHlink"/>
    </a:extraClrScheme>
  </a:extraClrSchemeLst>
  <a:custClrLst>
    <a:custClr name="Dark Blue">
      <a:srgbClr val="32466B"/>
    </a:custClr>
    <a:custClr name="Powder Blue">
      <a:srgbClr val="C9D4E6"/>
    </a:custClr>
    <a:custClr name="Sky Blue">
      <a:srgbClr val="62A4D3"/>
    </a:custClr>
    <a:custClr name="Amber">
      <a:srgbClr val="FABB00"/>
    </a:custClr>
    <a:custClr name="Cool Grey">
      <a:srgbClr val="626469"/>
    </a:custClr>
    <a:custClr name="Land Green">
      <a:srgbClr val="C1D784"/>
    </a:custClr>
    <a:custClr name="Slate Blue">
      <a:srgbClr val="7993C1"/>
    </a:custClr>
    <a:custClr name="Mid Grey">
      <a:srgbClr val="A6A6A6"/>
    </a:custClr>
    <a:custClr name="Amber Highlight">
      <a:srgbClr val="FFF2CB"/>
    </a:custClr>
    <a:custClr name="Turquoise">
      <a:srgbClr val="84CAC6"/>
    </a:custClr>
    <a:custClr name="Light Grey">
      <a:srgbClr val="F2F2F2"/>
    </a:custClr>
    <a:custClr name="Black">
      <a:srgbClr val="000000"/>
    </a:custClr>
    <a:custClr name="Light Green">
      <a:srgbClr val="CEE2D9"/>
    </a:custClr>
    <a:custClr name="Burgundy">
      <a:srgbClr val="B5121B"/>
    </a:custClr>
    <a:custClr name="Dark Green">
      <a:srgbClr val="008000"/>
    </a:custClr>
    <a:custClr name="HSBC Red">
      <a:srgbClr val="FF0000"/>
    </a:custClr>
    <a:custClr name="Yellow">
      <a:srgbClr val="FBE700"/>
    </a:custClr>
    <a:custClr name="Pink">
      <a:srgbClr val="FFCCCC"/>
    </a:custClr>
    <a:custClr name="Mint">
      <a:srgbClr val="AECEBF"/>
    </a:custClr>
    <a:custClr name="White">
      <a:srgbClr val="FFFFFF"/>
    </a:custClr>
  </a:custClr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18755</TotalTime>
  <Words>2442</Words>
  <Application>Microsoft Office PowerPoint</Application>
  <PresentationFormat>Widescreen</PresentationFormat>
  <Paragraphs>201</Paragraphs>
  <Slides>21</Slides>
  <Notes>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21</vt:i4>
      </vt:variant>
    </vt:vector>
  </HeadingPairs>
  <TitlesOfParts>
    <vt:vector size="36" baseType="lpstr">
      <vt:lpstr>Gulim</vt:lpstr>
      <vt:lpstr>ＭＳ Ｐゴシック</vt:lpstr>
      <vt:lpstr>宋体</vt:lpstr>
      <vt:lpstr>微软雅黑</vt:lpstr>
      <vt:lpstr>SimHei</vt:lpstr>
      <vt:lpstr>Arial</vt:lpstr>
      <vt:lpstr>Calibri</vt:lpstr>
      <vt:lpstr>Cambria Math</vt:lpstr>
      <vt:lpstr>Century Gothic</vt:lpstr>
      <vt:lpstr>Symbol</vt:lpstr>
      <vt:lpstr>Times New Roman</vt:lpstr>
      <vt:lpstr>Wingdings 3</vt:lpstr>
      <vt:lpstr>6_HSBC A4 Landscape 2010</vt:lpstr>
      <vt:lpstr>7_HSBC A4 Landscape 2010</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HSBC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charles.q.gao@hsbc.com.cn</dc:creator>
  <cp:keywords>RESTRICTED</cp:keywords>
  <dc:description>RESTRICTED</dc:description>
  <cp:lastModifiedBy>charles.q.gao@hsbc.com.cn</cp:lastModifiedBy>
  <cp:revision>250</cp:revision>
  <dcterms:created xsi:type="dcterms:W3CDTF">2017-11-13T03:45:22Z</dcterms:created>
  <dcterms:modified xsi:type="dcterms:W3CDTF">2018-01-11T06:46:54Z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RESTRICTED</vt:lpwstr>
  </property>
  <property fmtid="{D5CDD505-2E9C-101B-9397-08002B2CF9AE}" pid="3" name="Source">
    <vt:lpwstr>Internal</vt:lpwstr>
  </property>
  <property fmtid="{D5CDD505-2E9C-101B-9397-08002B2CF9AE}" pid="4" name="Footers">
    <vt:lpwstr>Footers</vt:lpwstr>
  </property>
  <property fmtid="{D5CDD505-2E9C-101B-9397-08002B2CF9AE}" pid="5" name="DocClassification">
    <vt:lpwstr>CLARESTRI</vt:lpwstr>
  </property>
</Properties>
</file>